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9"/>
  </p:notesMasterIdLst>
  <p:handoutMasterIdLst>
    <p:handoutMasterId r:id="rId50"/>
  </p:handoutMasterIdLst>
  <p:sldIdLst>
    <p:sldId id="386" r:id="rId2"/>
    <p:sldId id="391" r:id="rId3"/>
    <p:sldId id="392" r:id="rId4"/>
    <p:sldId id="393" r:id="rId5"/>
    <p:sldId id="394" r:id="rId6"/>
    <p:sldId id="368" r:id="rId7"/>
    <p:sldId id="339" r:id="rId8"/>
    <p:sldId id="356" r:id="rId9"/>
    <p:sldId id="369" r:id="rId10"/>
    <p:sldId id="395" r:id="rId11"/>
    <p:sldId id="396" r:id="rId12"/>
    <p:sldId id="397" r:id="rId13"/>
    <p:sldId id="398" r:id="rId14"/>
    <p:sldId id="353" r:id="rId15"/>
    <p:sldId id="354" r:id="rId16"/>
    <p:sldId id="404" r:id="rId17"/>
    <p:sldId id="405" r:id="rId18"/>
    <p:sldId id="406" r:id="rId19"/>
    <p:sldId id="407" r:id="rId20"/>
    <p:sldId id="389" r:id="rId21"/>
    <p:sldId id="387" r:id="rId22"/>
    <p:sldId id="388" r:id="rId23"/>
    <p:sldId id="390" r:id="rId24"/>
    <p:sldId id="408" r:id="rId25"/>
    <p:sldId id="409" r:id="rId26"/>
    <p:sldId id="402" r:id="rId27"/>
    <p:sldId id="410"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355" r:id="rId43"/>
    <p:sldId id="352" r:id="rId44"/>
    <p:sldId id="425" r:id="rId45"/>
    <p:sldId id="426" r:id="rId46"/>
    <p:sldId id="427" r:id="rId47"/>
    <p:sldId id="428" r:id="rId48"/>
  </p:sldIdLst>
  <p:sldSz cx="8686800" cy="5029200"/>
  <p:notesSz cx="6094413" cy="8794750"/>
  <p:defaultTextStyle>
    <a:defPPr>
      <a:defRPr lang="id-ID"/>
    </a:defPPr>
    <a:lvl1pPr marL="0" algn="l" defTabSz="783520" rtl="0" eaLnBrk="1" latinLnBrk="0" hangingPunct="1">
      <a:defRPr sz="1500" kern="1200">
        <a:solidFill>
          <a:schemeClr val="tx1"/>
        </a:solidFill>
        <a:latin typeface="+mn-lt"/>
        <a:ea typeface="+mn-ea"/>
        <a:cs typeface="+mn-cs"/>
      </a:defRPr>
    </a:lvl1pPr>
    <a:lvl2pPr marL="391759" algn="l" defTabSz="783520" rtl="0" eaLnBrk="1" latinLnBrk="0" hangingPunct="1">
      <a:defRPr sz="1500" kern="1200">
        <a:solidFill>
          <a:schemeClr val="tx1"/>
        </a:solidFill>
        <a:latin typeface="+mn-lt"/>
        <a:ea typeface="+mn-ea"/>
        <a:cs typeface="+mn-cs"/>
      </a:defRPr>
    </a:lvl2pPr>
    <a:lvl3pPr marL="783520" algn="l" defTabSz="783520" rtl="0" eaLnBrk="1" latinLnBrk="0" hangingPunct="1">
      <a:defRPr sz="1500" kern="1200">
        <a:solidFill>
          <a:schemeClr val="tx1"/>
        </a:solidFill>
        <a:latin typeface="+mn-lt"/>
        <a:ea typeface="+mn-ea"/>
        <a:cs typeface="+mn-cs"/>
      </a:defRPr>
    </a:lvl3pPr>
    <a:lvl4pPr marL="1175278" algn="l" defTabSz="783520" rtl="0" eaLnBrk="1" latinLnBrk="0" hangingPunct="1">
      <a:defRPr sz="1500" kern="1200">
        <a:solidFill>
          <a:schemeClr val="tx1"/>
        </a:solidFill>
        <a:latin typeface="+mn-lt"/>
        <a:ea typeface="+mn-ea"/>
        <a:cs typeface="+mn-cs"/>
      </a:defRPr>
    </a:lvl4pPr>
    <a:lvl5pPr marL="1567038" algn="l" defTabSz="783520" rtl="0" eaLnBrk="1" latinLnBrk="0" hangingPunct="1">
      <a:defRPr sz="1500" kern="1200">
        <a:solidFill>
          <a:schemeClr val="tx1"/>
        </a:solidFill>
        <a:latin typeface="+mn-lt"/>
        <a:ea typeface="+mn-ea"/>
        <a:cs typeface="+mn-cs"/>
      </a:defRPr>
    </a:lvl5pPr>
    <a:lvl6pPr marL="1958797" algn="l" defTabSz="783520" rtl="0" eaLnBrk="1" latinLnBrk="0" hangingPunct="1">
      <a:defRPr sz="1500" kern="1200">
        <a:solidFill>
          <a:schemeClr val="tx1"/>
        </a:solidFill>
        <a:latin typeface="+mn-lt"/>
        <a:ea typeface="+mn-ea"/>
        <a:cs typeface="+mn-cs"/>
      </a:defRPr>
    </a:lvl6pPr>
    <a:lvl7pPr marL="2350558" algn="l" defTabSz="783520" rtl="0" eaLnBrk="1" latinLnBrk="0" hangingPunct="1">
      <a:defRPr sz="1500" kern="1200">
        <a:solidFill>
          <a:schemeClr val="tx1"/>
        </a:solidFill>
        <a:latin typeface="+mn-lt"/>
        <a:ea typeface="+mn-ea"/>
        <a:cs typeface="+mn-cs"/>
      </a:defRPr>
    </a:lvl7pPr>
    <a:lvl8pPr marL="2742317" algn="l" defTabSz="783520" rtl="0" eaLnBrk="1" latinLnBrk="0" hangingPunct="1">
      <a:defRPr sz="1500" kern="1200">
        <a:solidFill>
          <a:schemeClr val="tx1"/>
        </a:solidFill>
        <a:latin typeface="+mn-lt"/>
        <a:ea typeface="+mn-ea"/>
        <a:cs typeface="+mn-cs"/>
      </a:defRPr>
    </a:lvl8pPr>
    <a:lvl9pPr marL="3134076" algn="l" defTabSz="78352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2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8997" autoAdjust="0"/>
  </p:normalViewPr>
  <p:slideViewPr>
    <p:cSldViewPr>
      <p:cViewPr varScale="1">
        <p:scale>
          <a:sx n="100" d="100"/>
          <a:sy n="100" d="100"/>
        </p:scale>
        <p:origin x="648" y="90"/>
      </p:cViewPr>
      <p:guideLst>
        <p:guide orient="horz" pos="1584"/>
        <p:guide pos="27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D"/>
              <a:t>Intensitas Relasi Utsmani-Nusantara</a:t>
            </a:r>
            <a:endParaRPr lang="en-US"/>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percentStacked"/>
        <c:varyColors val="0"/>
        <c:ser>
          <c:idx val="0"/>
          <c:order val="0"/>
          <c:tx>
            <c:strRef>
              <c:f>Sheet1!$B$1</c:f>
              <c:strCache>
                <c:ptCount val="1"/>
                <c:pt idx="0">
                  <c:v>Bilateral</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Abad ke-16</c:v>
                </c:pt>
                <c:pt idx="1">
                  <c:v>Abad ke-17</c:v>
                </c:pt>
                <c:pt idx="2">
                  <c:v>Abad ke-18</c:v>
                </c:pt>
                <c:pt idx="3">
                  <c:v>Abad ke-19</c:v>
                </c:pt>
              </c:strCache>
            </c:strRef>
          </c:cat>
          <c:val>
            <c:numRef>
              <c:f>Sheet1!$B$2:$B$5</c:f>
              <c:numCache>
                <c:formatCode>General</c:formatCode>
                <c:ptCount val="4"/>
                <c:pt idx="0">
                  <c:v>9</c:v>
                </c:pt>
                <c:pt idx="1">
                  <c:v>5</c:v>
                </c:pt>
                <c:pt idx="2">
                  <c:v>3.5</c:v>
                </c:pt>
                <c:pt idx="3">
                  <c:v>8</c:v>
                </c:pt>
              </c:numCache>
            </c:numRef>
          </c:val>
          <c:smooth val="0"/>
        </c:ser>
        <c:ser>
          <c:idx val="1"/>
          <c:order val="1"/>
          <c:tx>
            <c:strRef>
              <c:f>Sheet1!$C$1</c:f>
              <c:strCache>
                <c:ptCount val="1"/>
                <c:pt idx="0">
                  <c:v>Column1</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Abad ke-16</c:v>
                </c:pt>
                <c:pt idx="1">
                  <c:v>Abad ke-17</c:v>
                </c:pt>
                <c:pt idx="2">
                  <c:v>Abad ke-18</c:v>
                </c:pt>
                <c:pt idx="3">
                  <c:v>Abad ke-19</c:v>
                </c:pt>
              </c:strCache>
            </c:strRef>
          </c:cat>
          <c:val>
            <c:numRef>
              <c:f>Sheet1!$C$2:$C$5</c:f>
              <c:numCache>
                <c:formatCode>General</c:formatCode>
                <c:ptCount val="4"/>
                <c:pt idx="0">
                  <c:v>1</c:v>
                </c:pt>
                <c:pt idx="1">
                  <c:v>9</c:v>
                </c:pt>
                <c:pt idx="2">
                  <c:v>9</c:v>
                </c:pt>
                <c:pt idx="3">
                  <c:v>2</c:v>
                </c:pt>
              </c:numCache>
            </c:numRef>
          </c:val>
          <c:smooth val="0"/>
        </c:ser>
        <c:ser>
          <c:idx val="2"/>
          <c:order val="2"/>
          <c:tx>
            <c:strRef>
              <c:f>Sheet1!$D$1</c:f>
              <c:strCache>
                <c:ptCount val="1"/>
                <c:pt idx="0">
                  <c:v>Column2</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Abad ke-16</c:v>
                </c:pt>
                <c:pt idx="1">
                  <c:v>Abad ke-17</c:v>
                </c:pt>
                <c:pt idx="2">
                  <c:v>Abad ke-18</c:v>
                </c:pt>
                <c:pt idx="3">
                  <c:v>Abad ke-19</c:v>
                </c:pt>
              </c:strCache>
            </c:strRef>
          </c:cat>
          <c:val>
            <c:numRef>
              <c:f>Sheet1!$D$2:$D$5</c:f>
              <c:numCache>
                <c:formatCode>General</c:formatCode>
                <c:ptCount val="4"/>
              </c:numCache>
            </c:numRef>
          </c:val>
          <c:smooth val="0"/>
        </c:ser>
        <c:dLbls>
          <c:dLblPos val="ctr"/>
          <c:showLegendKey val="0"/>
          <c:showVal val="1"/>
          <c:showCatName val="0"/>
          <c:showSerName val="0"/>
          <c:showPercent val="0"/>
          <c:showBubbleSize val="0"/>
        </c:dLbls>
        <c:marker val="1"/>
        <c:smooth val="0"/>
        <c:axId val="240829880"/>
        <c:axId val="240823608"/>
      </c:lineChart>
      <c:catAx>
        <c:axId val="2408298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40823608"/>
        <c:crosses val="autoZero"/>
        <c:auto val="1"/>
        <c:lblAlgn val="ctr"/>
        <c:lblOffset val="100"/>
        <c:noMultiLvlLbl val="0"/>
      </c:catAx>
      <c:valAx>
        <c:axId val="2408236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40829880"/>
        <c:crosses val="autoZero"/>
        <c:crossBetween val="between"/>
      </c:valAx>
      <c:spPr>
        <a:no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2640911" cy="441265"/>
          </a:xfrm>
          <a:prstGeom prst="rect">
            <a:avLst/>
          </a:prstGeom>
        </p:spPr>
        <p:txBody>
          <a:bodyPr vert="horz" lIns="98739" tIns="49371" rIns="98739" bIns="49371" rtlCol="0"/>
          <a:lstStyle>
            <a:lvl1pPr algn="l">
              <a:defRPr sz="1300"/>
            </a:lvl1pPr>
          </a:lstStyle>
          <a:p>
            <a:endParaRPr lang="id-ID"/>
          </a:p>
        </p:txBody>
      </p:sp>
      <p:sp>
        <p:nvSpPr>
          <p:cNvPr id="3" name="Date Placeholder 2"/>
          <p:cNvSpPr>
            <a:spLocks noGrp="1"/>
          </p:cNvSpPr>
          <p:nvPr>
            <p:ph type="dt" sz="quarter" idx="1"/>
          </p:nvPr>
        </p:nvSpPr>
        <p:spPr>
          <a:xfrm>
            <a:off x="3452096" y="6"/>
            <a:ext cx="2640911" cy="441265"/>
          </a:xfrm>
          <a:prstGeom prst="rect">
            <a:avLst/>
          </a:prstGeom>
        </p:spPr>
        <p:txBody>
          <a:bodyPr vert="horz" lIns="98739" tIns="49371" rIns="98739" bIns="49371" rtlCol="0"/>
          <a:lstStyle>
            <a:lvl1pPr algn="r">
              <a:defRPr sz="1300"/>
            </a:lvl1pPr>
          </a:lstStyle>
          <a:p>
            <a:fld id="{22595401-A824-4677-A378-1BFEBAB3A852}" type="datetimeFigureOut">
              <a:rPr lang="id-ID" smtClean="0"/>
              <a:t>09/04/2021</a:t>
            </a:fld>
            <a:endParaRPr lang="id-ID"/>
          </a:p>
        </p:txBody>
      </p:sp>
      <p:sp>
        <p:nvSpPr>
          <p:cNvPr id="4" name="Footer Placeholder 3"/>
          <p:cNvSpPr>
            <a:spLocks noGrp="1"/>
          </p:cNvSpPr>
          <p:nvPr>
            <p:ph type="ftr" sz="quarter" idx="2"/>
          </p:nvPr>
        </p:nvSpPr>
        <p:spPr>
          <a:xfrm>
            <a:off x="4" y="8353490"/>
            <a:ext cx="2640911" cy="441264"/>
          </a:xfrm>
          <a:prstGeom prst="rect">
            <a:avLst/>
          </a:prstGeom>
        </p:spPr>
        <p:txBody>
          <a:bodyPr vert="horz" lIns="98739" tIns="49371" rIns="98739" bIns="49371" rtlCol="0" anchor="b"/>
          <a:lstStyle>
            <a:lvl1pPr algn="l">
              <a:defRPr sz="1300"/>
            </a:lvl1pPr>
          </a:lstStyle>
          <a:p>
            <a:endParaRPr lang="id-ID"/>
          </a:p>
        </p:txBody>
      </p:sp>
      <p:sp>
        <p:nvSpPr>
          <p:cNvPr id="5" name="Slide Number Placeholder 4"/>
          <p:cNvSpPr>
            <a:spLocks noGrp="1"/>
          </p:cNvSpPr>
          <p:nvPr>
            <p:ph type="sldNum" sz="quarter" idx="3"/>
          </p:nvPr>
        </p:nvSpPr>
        <p:spPr>
          <a:xfrm>
            <a:off x="3452096" y="8353490"/>
            <a:ext cx="2640911" cy="441264"/>
          </a:xfrm>
          <a:prstGeom prst="rect">
            <a:avLst/>
          </a:prstGeom>
        </p:spPr>
        <p:txBody>
          <a:bodyPr vert="horz" lIns="98739" tIns="49371" rIns="98739" bIns="49371" rtlCol="0" anchor="b"/>
          <a:lstStyle>
            <a:lvl1pPr algn="r">
              <a:defRPr sz="1300"/>
            </a:lvl1pPr>
          </a:lstStyle>
          <a:p>
            <a:fld id="{91FB68FE-9394-468D-8E00-5C8C4D61BA2F}" type="slidenum">
              <a:rPr lang="id-ID" smtClean="0"/>
              <a:t>‹#›</a:t>
            </a:fld>
            <a:endParaRPr lang="id-ID"/>
          </a:p>
        </p:txBody>
      </p:sp>
    </p:spTree>
    <p:extLst>
      <p:ext uri="{BB962C8B-B14F-4D97-AF65-F5344CB8AC3E}">
        <p14:creationId xmlns:p14="http://schemas.microsoft.com/office/powerpoint/2010/main" val="1082669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9"/>
            <a:ext cx="2640911" cy="439737"/>
          </a:xfrm>
          <a:prstGeom prst="rect">
            <a:avLst/>
          </a:prstGeom>
        </p:spPr>
        <p:txBody>
          <a:bodyPr vert="horz" lIns="98739" tIns="49371" rIns="98739" bIns="49371" rtlCol="0"/>
          <a:lstStyle>
            <a:lvl1pPr algn="l">
              <a:defRPr sz="1300"/>
            </a:lvl1pPr>
          </a:lstStyle>
          <a:p>
            <a:endParaRPr lang="en-US"/>
          </a:p>
        </p:txBody>
      </p:sp>
      <p:sp>
        <p:nvSpPr>
          <p:cNvPr id="3" name="Date Placeholder 2"/>
          <p:cNvSpPr>
            <a:spLocks noGrp="1"/>
          </p:cNvSpPr>
          <p:nvPr>
            <p:ph type="dt" idx="1"/>
          </p:nvPr>
        </p:nvSpPr>
        <p:spPr>
          <a:xfrm>
            <a:off x="3452096" y="9"/>
            <a:ext cx="2640911" cy="439737"/>
          </a:xfrm>
          <a:prstGeom prst="rect">
            <a:avLst/>
          </a:prstGeom>
        </p:spPr>
        <p:txBody>
          <a:bodyPr vert="horz" lIns="98739" tIns="49371" rIns="98739" bIns="49371" rtlCol="0"/>
          <a:lstStyle>
            <a:lvl1pPr algn="r">
              <a:defRPr sz="1300"/>
            </a:lvl1pPr>
          </a:lstStyle>
          <a:p>
            <a:fld id="{B33123CF-14E7-4311-B5DF-77DE7291DAB1}" type="datetimeFigureOut">
              <a:rPr lang="en-US" smtClean="0"/>
              <a:pPr/>
              <a:t>4/9/2021</a:t>
            </a:fld>
            <a:endParaRPr lang="en-US"/>
          </a:p>
        </p:txBody>
      </p:sp>
      <p:sp>
        <p:nvSpPr>
          <p:cNvPr id="4" name="Slide Image Placeholder 3"/>
          <p:cNvSpPr>
            <a:spLocks noGrp="1" noRot="1" noChangeAspect="1"/>
          </p:cNvSpPr>
          <p:nvPr>
            <p:ph type="sldImg" idx="2"/>
          </p:nvPr>
        </p:nvSpPr>
        <p:spPr>
          <a:xfrm>
            <a:off x="203200" y="663575"/>
            <a:ext cx="5688013" cy="3294063"/>
          </a:xfrm>
          <a:prstGeom prst="rect">
            <a:avLst/>
          </a:prstGeom>
          <a:noFill/>
          <a:ln w="12700">
            <a:solidFill>
              <a:prstClr val="black"/>
            </a:solidFill>
          </a:ln>
        </p:spPr>
        <p:txBody>
          <a:bodyPr vert="horz" lIns="98739" tIns="49371" rIns="98739" bIns="49371" rtlCol="0" anchor="ctr"/>
          <a:lstStyle/>
          <a:p>
            <a:endParaRPr lang="en-US"/>
          </a:p>
        </p:txBody>
      </p:sp>
      <p:sp>
        <p:nvSpPr>
          <p:cNvPr id="5" name="Notes Placeholder 4"/>
          <p:cNvSpPr>
            <a:spLocks noGrp="1"/>
          </p:cNvSpPr>
          <p:nvPr>
            <p:ph type="body" sz="quarter" idx="3"/>
          </p:nvPr>
        </p:nvSpPr>
        <p:spPr>
          <a:xfrm>
            <a:off x="609445" y="4177512"/>
            <a:ext cx="4875530" cy="3957637"/>
          </a:xfrm>
          <a:prstGeom prst="rect">
            <a:avLst/>
          </a:prstGeom>
        </p:spPr>
        <p:txBody>
          <a:bodyPr vert="horz" lIns="98739" tIns="49371" rIns="98739" bIns="493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353494"/>
            <a:ext cx="2640911" cy="439737"/>
          </a:xfrm>
          <a:prstGeom prst="rect">
            <a:avLst/>
          </a:prstGeom>
        </p:spPr>
        <p:txBody>
          <a:bodyPr vert="horz" lIns="98739" tIns="49371" rIns="98739" bIns="49371" rtlCol="0" anchor="b"/>
          <a:lstStyle>
            <a:lvl1pPr algn="l">
              <a:defRPr sz="1300"/>
            </a:lvl1pPr>
          </a:lstStyle>
          <a:p>
            <a:endParaRPr lang="en-US"/>
          </a:p>
        </p:txBody>
      </p:sp>
      <p:sp>
        <p:nvSpPr>
          <p:cNvPr id="7" name="Slide Number Placeholder 6"/>
          <p:cNvSpPr>
            <a:spLocks noGrp="1"/>
          </p:cNvSpPr>
          <p:nvPr>
            <p:ph type="sldNum" sz="quarter" idx="5"/>
          </p:nvPr>
        </p:nvSpPr>
        <p:spPr>
          <a:xfrm>
            <a:off x="3452096" y="8353494"/>
            <a:ext cx="2640911" cy="439737"/>
          </a:xfrm>
          <a:prstGeom prst="rect">
            <a:avLst/>
          </a:prstGeom>
        </p:spPr>
        <p:txBody>
          <a:bodyPr vert="horz" lIns="98739" tIns="49371" rIns="98739" bIns="49371" rtlCol="0" anchor="b"/>
          <a:lstStyle>
            <a:lvl1pPr algn="r">
              <a:defRPr sz="1300"/>
            </a:lvl1pPr>
          </a:lstStyle>
          <a:p>
            <a:fld id="{CEDEC7B0-0730-44F4-B0DB-F0B331F19F7B}" type="slidenum">
              <a:rPr lang="en-US" smtClean="0"/>
              <a:pPr/>
              <a:t>‹#›</a:t>
            </a:fld>
            <a:endParaRPr lang="en-US"/>
          </a:p>
        </p:txBody>
      </p:sp>
    </p:spTree>
    <p:extLst>
      <p:ext uri="{BB962C8B-B14F-4D97-AF65-F5344CB8AC3E}">
        <p14:creationId xmlns:p14="http://schemas.microsoft.com/office/powerpoint/2010/main" val="4137594869"/>
      </p:ext>
    </p:extLst>
  </p:cSld>
  <p:clrMap bg1="lt1" tx1="dk1" bg2="lt2" tx2="dk2" accent1="accent1" accent2="accent2" accent3="accent3" accent4="accent4" accent5="accent5" accent6="accent6" hlink="hlink" folHlink="folHlink"/>
  <p:notesStyle>
    <a:lvl1pPr marL="0" algn="l" defTabSz="783520" rtl="0" eaLnBrk="1" latinLnBrk="0" hangingPunct="1">
      <a:defRPr sz="1000" kern="1200">
        <a:solidFill>
          <a:schemeClr val="tx1"/>
        </a:solidFill>
        <a:latin typeface="+mn-lt"/>
        <a:ea typeface="+mn-ea"/>
        <a:cs typeface="+mn-cs"/>
      </a:defRPr>
    </a:lvl1pPr>
    <a:lvl2pPr marL="391759" algn="l" defTabSz="783520" rtl="0" eaLnBrk="1" latinLnBrk="0" hangingPunct="1">
      <a:defRPr sz="1000" kern="1200">
        <a:solidFill>
          <a:schemeClr val="tx1"/>
        </a:solidFill>
        <a:latin typeface="+mn-lt"/>
        <a:ea typeface="+mn-ea"/>
        <a:cs typeface="+mn-cs"/>
      </a:defRPr>
    </a:lvl2pPr>
    <a:lvl3pPr marL="783520" algn="l" defTabSz="783520" rtl="0" eaLnBrk="1" latinLnBrk="0" hangingPunct="1">
      <a:defRPr sz="1000" kern="1200">
        <a:solidFill>
          <a:schemeClr val="tx1"/>
        </a:solidFill>
        <a:latin typeface="+mn-lt"/>
        <a:ea typeface="+mn-ea"/>
        <a:cs typeface="+mn-cs"/>
      </a:defRPr>
    </a:lvl3pPr>
    <a:lvl4pPr marL="1175278" algn="l" defTabSz="783520" rtl="0" eaLnBrk="1" latinLnBrk="0" hangingPunct="1">
      <a:defRPr sz="1000" kern="1200">
        <a:solidFill>
          <a:schemeClr val="tx1"/>
        </a:solidFill>
        <a:latin typeface="+mn-lt"/>
        <a:ea typeface="+mn-ea"/>
        <a:cs typeface="+mn-cs"/>
      </a:defRPr>
    </a:lvl4pPr>
    <a:lvl5pPr marL="1567038" algn="l" defTabSz="783520" rtl="0" eaLnBrk="1" latinLnBrk="0" hangingPunct="1">
      <a:defRPr sz="1000" kern="1200">
        <a:solidFill>
          <a:schemeClr val="tx1"/>
        </a:solidFill>
        <a:latin typeface="+mn-lt"/>
        <a:ea typeface="+mn-ea"/>
        <a:cs typeface="+mn-cs"/>
      </a:defRPr>
    </a:lvl5pPr>
    <a:lvl6pPr marL="1958797" algn="l" defTabSz="783520" rtl="0" eaLnBrk="1" latinLnBrk="0" hangingPunct="1">
      <a:defRPr sz="1000" kern="1200">
        <a:solidFill>
          <a:schemeClr val="tx1"/>
        </a:solidFill>
        <a:latin typeface="+mn-lt"/>
        <a:ea typeface="+mn-ea"/>
        <a:cs typeface="+mn-cs"/>
      </a:defRPr>
    </a:lvl6pPr>
    <a:lvl7pPr marL="2350558" algn="l" defTabSz="783520" rtl="0" eaLnBrk="1" latinLnBrk="0" hangingPunct="1">
      <a:defRPr sz="1000" kern="1200">
        <a:solidFill>
          <a:schemeClr val="tx1"/>
        </a:solidFill>
        <a:latin typeface="+mn-lt"/>
        <a:ea typeface="+mn-ea"/>
        <a:cs typeface="+mn-cs"/>
      </a:defRPr>
    </a:lvl7pPr>
    <a:lvl8pPr marL="2742317" algn="l" defTabSz="783520" rtl="0" eaLnBrk="1" latinLnBrk="0" hangingPunct="1">
      <a:defRPr sz="1000" kern="1200">
        <a:solidFill>
          <a:schemeClr val="tx1"/>
        </a:solidFill>
        <a:latin typeface="+mn-lt"/>
        <a:ea typeface="+mn-ea"/>
        <a:cs typeface="+mn-cs"/>
      </a:defRPr>
    </a:lvl8pPr>
    <a:lvl9pPr marL="3134076" algn="l" defTabSz="78352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6</a:t>
            </a:fld>
            <a:endParaRPr lang="en-US"/>
          </a:p>
        </p:txBody>
      </p:sp>
    </p:spTree>
    <p:extLst>
      <p:ext uri="{BB962C8B-B14F-4D97-AF65-F5344CB8AC3E}">
        <p14:creationId xmlns:p14="http://schemas.microsoft.com/office/powerpoint/2010/main" val="10788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663575"/>
            <a:ext cx="5691187"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26</a:t>
            </a:fld>
            <a:endParaRPr lang="en-US"/>
          </a:p>
        </p:txBody>
      </p:sp>
    </p:spTree>
    <p:extLst>
      <p:ext uri="{BB962C8B-B14F-4D97-AF65-F5344CB8AC3E}">
        <p14:creationId xmlns:p14="http://schemas.microsoft.com/office/powerpoint/2010/main" val="129872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42</a:t>
            </a:fld>
            <a:endParaRPr lang="en-US"/>
          </a:p>
        </p:txBody>
      </p:sp>
    </p:spTree>
    <p:extLst>
      <p:ext uri="{BB962C8B-B14F-4D97-AF65-F5344CB8AC3E}">
        <p14:creationId xmlns:p14="http://schemas.microsoft.com/office/powerpoint/2010/main" val="33707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43</a:t>
            </a:fld>
            <a:endParaRPr lang="en-US"/>
          </a:p>
        </p:txBody>
      </p:sp>
    </p:spTree>
    <p:extLst>
      <p:ext uri="{BB962C8B-B14F-4D97-AF65-F5344CB8AC3E}">
        <p14:creationId xmlns:p14="http://schemas.microsoft.com/office/powerpoint/2010/main" val="142609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7</a:t>
            </a:fld>
            <a:endParaRPr lang="en-US"/>
          </a:p>
        </p:txBody>
      </p:sp>
    </p:spTree>
    <p:extLst>
      <p:ext uri="{BB962C8B-B14F-4D97-AF65-F5344CB8AC3E}">
        <p14:creationId xmlns:p14="http://schemas.microsoft.com/office/powerpoint/2010/main" val="292472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8</a:t>
            </a:fld>
            <a:endParaRPr lang="en-US"/>
          </a:p>
        </p:txBody>
      </p:sp>
    </p:spTree>
    <p:extLst>
      <p:ext uri="{BB962C8B-B14F-4D97-AF65-F5344CB8AC3E}">
        <p14:creationId xmlns:p14="http://schemas.microsoft.com/office/powerpoint/2010/main" val="263871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9</a:t>
            </a:fld>
            <a:endParaRPr lang="en-US"/>
          </a:p>
        </p:txBody>
      </p:sp>
    </p:spTree>
    <p:extLst>
      <p:ext uri="{BB962C8B-B14F-4D97-AF65-F5344CB8AC3E}">
        <p14:creationId xmlns:p14="http://schemas.microsoft.com/office/powerpoint/2010/main" val="141591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663575"/>
            <a:ext cx="5691187"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11</a:t>
            </a:fld>
            <a:endParaRPr lang="en-US"/>
          </a:p>
        </p:txBody>
      </p:sp>
    </p:spTree>
    <p:extLst>
      <p:ext uri="{BB962C8B-B14F-4D97-AF65-F5344CB8AC3E}">
        <p14:creationId xmlns:p14="http://schemas.microsoft.com/office/powerpoint/2010/main" val="181417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663575"/>
            <a:ext cx="5691187"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12</a:t>
            </a:fld>
            <a:endParaRPr lang="en-US"/>
          </a:p>
        </p:txBody>
      </p:sp>
    </p:spTree>
    <p:extLst>
      <p:ext uri="{BB962C8B-B14F-4D97-AF65-F5344CB8AC3E}">
        <p14:creationId xmlns:p14="http://schemas.microsoft.com/office/powerpoint/2010/main" val="312173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663575"/>
            <a:ext cx="5691187"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13</a:t>
            </a:fld>
            <a:endParaRPr lang="en-US"/>
          </a:p>
        </p:txBody>
      </p:sp>
    </p:spTree>
    <p:extLst>
      <p:ext uri="{BB962C8B-B14F-4D97-AF65-F5344CB8AC3E}">
        <p14:creationId xmlns:p14="http://schemas.microsoft.com/office/powerpoint/2010/main" val="424078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14</a:t>
            </a:fld>
            <a:endParaRPr lang="en-US"/>
          </a:p>
        </p:txBody>
      </p:sp>
    </p:spTree>
    <p:extLst>
      <p:ext uri="{BB962C8B-B14F-4D97-AF65-F5344CB8AC3E}">
        <p14:creationId xmlns:p14="http://schemas.microsoft.com/office/powerpoint/2010/main" val="235592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663575"/>
            <a:ext cx="5688013" cy="3294063"/>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CEDEC7B0-0730-44F4-B0DB-F0B331F19F7B}" type="slidenum">
              <a:rPr lang="en-US" smtClean="0"/>
              <a:pPr/>
              <a:t>15</a:t>
            </a:fld>
            <a:endParaRPr lang="en-US"/>
          </a:p>
        </p:txBody>
      </p:sp>
    </p:spTree>
    <p:extLst>
      <p:ext uri="{BB962C8B-B14F-4D97-AF65-F5344CB8AC3E}">
        <p14:creationId xmlns:p14="http://schemas.microsoft.com/office/powerpoint/2010/main" val="416081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488632" y="3923263"/>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
        <p:nvSpPr>
          <p:cNvPr id="29" name="Title 28"/>
          <p:cNvSpPr>
            <a:spLocks noGrp="1"/>
          </p:cNvSpPr>
          <p:nvPr>
            <p:ph type="ctrTitle"/>
          </p:nvPr>
        </p:nvSpPr>
        <p:spPr>
          <a:xfrm>
            <a:off x="361950" y="3559169"/>
            <a:ext cx="8035290" cy="896408"/>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61950" y="2849880"/>
            <a:ext cx="8035290" cy="670560"/>
          </a:xfrm>
        </p:spPr>
        <p:txBody>
          <a:bodyPr anchor="b"/>
          <a:lstStyle>
            <a:lvl1pPr marL="0" indent="0" algn="l">
              <a:buNone/>
              <a:defRPr sz="2100">
                <a:solidFill>
                  <a:schemeClr val="tx2">
                    <a:shade val="75000"/>
                  </a:schemeClr>
                </a:solidFill>
              </a:defRPr>
            </a:lvl1pPr>
            <a:lvl2pPr marL="391837" indent="0" algn="ctr">
              <a:buNone/>
            </a:lvl2pPr>
            <a:lvl3pPr marL="783672" indent="0" algn="ctr">
              <a:buNone/>
            </a:lvl3pPr>
            <a:lvl4pPr marL="1175508" indent="0" algn="ctr">
              <a:buNone/>
            </a:lvl4pPr>
            <a:lvl5pPr marL="1567343" indent="0" algn="ctr">
              <a:buNone/>
            </a:lvl5pPr>
            <a:lvl6pPr marL="1959181" indent="0" algn="ctr">
              <a:buNone/>
            </a:lvl6pPr>
            <a:lvl7pPr marL="2351016" indent="0" algn="ctr">
              <a:buNone/>
            </a:lvl7pPr>
            <a:lvl8pPr marL="2742852" indent="0" algn="ctr">
              <a:buNone/>
            </a:lvl8pPr>
            <a:lvl9pPr marL="3134689"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2" name="Footer Placeholder 1"/>
          <p:cNvSpPr>
            <a:spLocks noGrp="1"/>
          </p:cNvSpPr>
          <p:nvPr>
            <p:ph type="ftr" sz="quarter" idx="11"/>
          </p:nvPr>
        </p:nvSpPr>
        <p:spPr/>
        <p:txBody>
          <a:bodyPr/>
          <a:lstStyle/>
          <a:p>
            <a:endParaRPr lang="id-ID"/>
          </a:p>
        </p:txBody>
      </p:sp>
      <p:sp>
        <p:nvSpPr>
          <p:cNvPr id="15" name="Slide Number Placeholder 14"/>
          <p:cNvSpPr>
            <a:spLocks noGrp="1"/>
          </p:cNvSpPr>
          <p:nvPr>
            <p:ph type="sldNum" sz="quarter" idx="12"/>
          </p:nvPr>
        </p:nvSpPr>
        <p:spPr>
          <a:xfrm>
            <a:off x="7818120" y="4747566"/>
            <a:ext cx="721004" cy="181051"/>
          </a:xfrm>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02804"/>
            <a:ext cx="1737360" cy="4291118"/>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34342" y="402804"/>
            <a:ext cx="5935980" cy="4291118"/>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
  <p:cSld name="THREE COLUMNS ">
    <p:bg>
      <p:bgPr>
        <a:solidFill>
          <a:srgbClr val="F3F3F3"/>
        </a:solidFill>
        <a:effectLst/>
      </p:bgPr>
    </p:bg>
    <p:spTree>
      <p:nvGrpSpPr>
        <p:cNvPr id="1" name="Shape 71"/>
        <p:cNvGrpSpPr/>
        <p:nvPr/>
      </p:nvGrpSpPr>
      <p:grpSpPr>
        <a:xfrm>
          <a:off x="0" y="0"/>
          <a:ext cx="0" cy="0"/>
          <a:chOff x="0" y="0"/>
          <a:chExt cx="0" cy="0"/>
        </a:xfrm>
      </p:grpSpPr>
      <p:sp>
        <p:nvSpPr>
          <p:cNvPr id="72" name="Google Shape;72;p9"/>
          <p:cNvSpPr txBox="1">
            <a:spLocks noGrp="1"/>
          </p:cNvSpPr>
          <p:nvPr>
            <p:ph type="ctrTitle"/>
          </p:nvPr>
        </p:nvSpPr>
        <p:spPr>
          <a:xfrm>
            <a:off x="699651" y="1213557"/>
            <a:ext cx="2323320" cy="56496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710">
                <a:solidFill>
                  <a:srgbClr val="466269"/>
                </a:solidFill>
              </a:defRPr>
            </a:lvl1pPr>
            <a:lvl2pPr lvl="1" algn="ctr" rtl="0">
              <a:spcBef>
                <a:spcPts val="0"/>
              </a:spcBef>
              <a:spcAft>
                <a:spcPts val="0"/>
              </a:spcAft>
              <a:buClr>
                <a:srgbClr val="466269"/>
              </a:buClr>
              <a:buSzPts val="2400"/>
              <a:buNone/>
              <a:defRPr sz="2280">
                <a:solidFill>
                  <a:srgbClr val="466269"/>
                </a:solidFill>
              </a:defRPr>
            </a:lvl2pPr>
            <a:lvl3pPr lvl="2" algn="ctr" rtl="0">
              <a:spcBef>
                <a:spcPts val="0"/>
              </a:spcBef>
              <a:spcAft>
                <a:spcPts val="0"/>
              </a:spcAft>
              <a:buClr>
                <a:srgbClr val="466269"/>
              </a:buClr>
              <a:buSzPts val="2400"/>
              <a:buNone/>
              <a:defRPr sz="2280">
                <a:solidFill>
                  <a:srgbClr val="466269"/>
                </a:solidFill>
              </a:defRPr>
            </a:lvl3pPr>
            <a:lvl4pPr lvl="3" algn="ctr" rtl="0">
              <a:spcBef>
                <a:spcPts val="0"/>
              </a:spcBef>
              <a:spcAft>
                <a:spcPts val="0"/>
              </a:spcAft>
              <a:buClr>
                <a:srgbClr val="466269"/>
              </a:buClr>
              <a:buSzPts val="2400"/>
              <a:buNone/>
              <a:defRPr sz="2280">
                <a:solidFill>
                  <a:srgbClr val="466269"/>
                </a:solidFill>
              </a:defRPr>
            </a:lvl4pPr>
            <a:lvl5pPr lvl="4" algn="ctr" rtl="0">
              <a:spcBef>
                <a:spcPts val="0"/>
              </a:spcBef>
              <a:spcAft>
                <a:spcPts val="0"/>
              </a:spcAft>
              <a:buClr>
                <a:srgbClr val="466269"/>
              </a:buClr>
              <a:buSzPts val="2400"/>
              <a:buNone/>
              <a:defRPr sz="2280">
                <a:solidFill>
                  <a:srgbClr val="466269"/>
                </a:solidFill>
              </a:defRPr>
            </a:lvl5pPr>
            <a:lvl6pPr lvl="5" algn="ctr" rtl="0">
              <a:spcBef>
                <a:spcPts val="0"/>
              </a:spcBef>
              <a:spcAft>
                <a:spcPts val="0"/>
              </a:spcAft>
              <a:buClr>
                <a:srgbClr val="466269"/>
              </a:buClr>
              <a:buSzPts val="2400"/>
              <a:buNone/>
              <a:defRPr sz="2280">
                <a:solidFill>
                  <a:srgbClr val="466269"/>
                </a:solidFill>
              </a:defRPr>
            </a:lvl6pPr>
            <a:lvl7pPr lvl="6" algn="ctr" rtl="0">
              <a:spcBef>
                <a:spcPts val="0"/>
              </a:spcBef>
              <a:spcAft>
                <a:spcPts val="0"/>
              </a:spcAft>
              <a:buClr>
                <a:srgbClr val="466269"/>
              </a:buClr>
              <a:buSzPts val="2400"/>
              <a:buNone/>
              <a:defRPr sz="2280">
                <a:solidFill>
                  <a:srgbClr val="466269"/>
                </a:solidFill>
              </a:defRPr>
            </a:lvl7pPr>
            <a:lvl8pPr lvl="7" algn="ctr" rtl="0">
              <a:spcBef>
                <a:spcPts val="0"/>
              </a:spcBef>
              <a:spcAft>
                <a:spcPts val="0"/>
              </a:spcAft>
              <a:buClr>
                <a:srgbClr val="466269"/>
              </a:buClr>
              <a:buSzPts val="2400"/>
              <a:buNone/>
              <a:defRPr sz="2280">
                <a:solidFill>
                  <a:srgbClr val="466269"/>
                </a:solidFill>
              </a:defRPr>
            </a:lvl8pPr>
            <a:lvl9pPr lvl="8" algn="ctr" rtl="0">
              <a:spcBef>
                <a:spcPts val="0"/>
              </a:spcBef>
              <a:spcAft>
                <a:spcPts val="0"/>
              </a:spcAft>
              <a:buClr>
                <a:srgbClr val="466269"/>
              </a:buClr>
              <a:buSzPts val="2400"/>
              <a:buNone/>
              <a:defRPr sz="2280">
                <a:solidFill>
                  <a:srgbClr val="466269"/>
                </a:solidFill>
              </a:defRPr>
            </a:lvl9pPr>
          </a:lstStyle>
          <a:p>
            <a:endParaRPr/>
          </a:p>
        </p:txBody>
      </p:sp>
      <p:sp>
        <p:nvSpPr>
          <p:cNvPr id="73" name="Google Shape;73;p9"/>
          <p:cNvSpPr txBox="1">
            <a:spLocks noGrp="1"/>
          </p:cNvSpPr>
          <p:nvPr>
            <p:ph type="subTitle" idx="1"/>
          </p:nvPr>
        </p:nvSpPr>
        <p:spPr>
          <a:xfrm>
            <a:off x="930501" y="1625422"/>
            <a:ext cx="1861620" cy="56496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520"/>
              </a:spcBef>
              <a:spcAft>
                <a:spcPts val="0"/>
              </a:spcAft>
              <a:buNone/>
              <a:defRPr>
                <a:solidFill>
                  <a:srgbClr val="466269"/>
                </a:solidFill>
              </a:defRPr>
            </a:lvl2pPr>
            <a:lvl3pPr lvl="2" algn="ctr" rtl="0">
              <a:lnSpc>
                <a:spcPct val="100000"/>
              </a:lnSpc>
              <a:spcBef>
                <a:spcPts val="1520"/>
              </a:spcBef>
              <a:spcAft>
                <a:spcPts val="0"/>
              </a:spcAft>
              <a:buNone/>
              <a:defRPr>
                <a:solidFill>
                  <a:srgbClr val="466269"/>
                </a:solidFill>
              </a:defRPr>
            </a:lvl3pPr>
            <a:lvl4pPr lvl="3" algn="ctr" rtl="0">
              <a:lnSpc>
                <a:spcPct val="100000"/>
              </a:lnSpc>
              <a:spcBef>
                <a:spcPts val="1520"/>
              </a:spcBef>
              <a:spcAft>
                <a:spcPts val="0"/>
              </a:spcAft>
              <a:buNone/>
              <a:defRPr>
                <a:solidFill>
                  <a:srgbClr val="466269"/>
                </a:solidFill>
              </a:defRPr>
            </a:lvl4pPr>
            <a:lvl5pPr lvl="4" algn="ctr" rtl="0">
              <a:lnSpc>
                <a:spcPct val="100000"/>
              </a:lnSpc>
              <a:spcBef>
                <a:spcPts val="1520"/>
              </a:spcBef>
              <a:spcAft>
                <a:spcPts val="0"/>
              </a:spcAft>
              <a:buNone/>
              <a:defRPr>
                <a:solidFill>
                  <a:srgbClr val="466269"/>
                </a:solidFill>
              </a:defRPr>
            </a:lvl5pPr>
            <a:lvl6pPr lvl="5" algn="ctr" rtl="0">
              <a:lnSpc>
                <a:spcPct val="100000"/>
              </a:lnSpc>
              <a:spcBef>
                <a:spcPts val="1520"/>
              </a:spcBef>
              <a:spcAft>
                <a:spcPts val="0"/>
              </a:spcAft>
              <a:buNone/>
              <a:defRPr>
                <a:solidFill>
                  <a:srgbClr val="466269"/>
                </a:solidFill>
              </a:defRPr>
            </a:lvl6pPr>
            <a:lvl7pPr lvl="6" algn="ctr" rtl="0">
              <a:lnSpc>
                <a:spcPct val="100000"/>
              </a:lnSpc>
              <a:spcBef>
                <a:spcPts val="1520"/>
              </a:spcBef>
              <a:spcAft>
                <a:spcPts val="0"/>
              </a:spcAft>
              <a:buNone/>
              <a:defRPr>
                <a:solidFill>
                  <a:srgbClr val="466269"/>
                </a:solidFill>
              </a:defRPr>
            </a:lvl7pPr>
            <a:lvl8pPr lvl="7" algn="ctr" rtl="0">
              <a:lnSpc>
                <a:spcPct val="100000"/>
              </a:lnSpc>
              <a:spcBef>
                <a:spcPts val="1520"/>
              </a:spcBef>
              <a:spcAft>
                <a:spcPts val="0"/>
              </a:spcAft>
              <a:buNone/>
              <a:defRPr>
                <a:solidFill>
                  <a:srgbClr val="466269"/>
                </a:solidFill>
              </a:defRPr>
            </a:lvl8pPr>
            <a:lvl9pPr lvl="8" algn="ctr" rtl="0">
              <a:lnSpc>
                <a:spcPct val="100000"/>
              </a:lnSpc>
              <a:spcBef>
                <a:spcPts val="1520"/>
              </a:spcBef>
              <a:spcAft>
                <a:spcPts val="1520"/>
              </a:spcAft>
              <a:buNone/>
              <a:defRPr>
                <a:solidFill>
                  <a:srgbClr val="466269"/>
                </a:solidFill>
              </a:defRPr>
            </a:lvl9pPr>
          </a:lstStyle>
          <a:p>
            <a:endParaRPr/>
          </a:p>
        </p:txBody>
      </p:sp>
      <p:sp>
        <p:nvSpPr>
          <p:cNvPr id="74" name="Google Shape;74;p9"/>
          <p:cNvSpPr txBox="1">
            <a:spLocks noGrp="1"/>
          </p:cNvSpPr>
          <p:nvPr>
            <p:ph type="ctrTitle" idx="2"/>
          </p:nvPr>
        </p:nvSpPr>
        <p:spPr>
          <a:xfrm>
            <a:off x="3085020" y="1213557"/>
            <a:ext cx="2495460" cy="56496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710">
                <a:solidFill>
                  <a:srgbClr val="466269"/>
                </a:solidFill>
              </a:defRPr>
            </a:lvl1pPr>
            <a:lvl2pPr lvl="1" algn="ctr" rtl="0">
              <a:spcBef>
                <a:spcPts val="0"/>
              </a:spcBef>
              <a:spcAft>
                <a:spcPts val="0"/>
              </a:spcAft>
              <a:buClr>
                <a:srgbClr val="466269"/>
              </a:buClr>
              <a:buSzPts val="2400"/>
              <a:buNone/>
              <a:defRPr sz="2280">
                <a:solidFill>
                  <a:srgbClr val="466269"/>
                </a:solidFill>
              </a:defRPr>
            </a:lvl2pPr>
            <a:lvl3pPr lvl="2" algn="ctr" rtl="0">
              <a:spcBef>
                <a:spcPts val="0"/>
              </a:spcBef>
              <a:spcAft>
                <a:spcPts val="0"/>
              </a:spcAft>
              <a:buClr>
                <a:srgbClr val="466269"/>
              </a:buClr>
              <a:buSzPts val="2400"/>
              <a:buNone/>
              <a:defRPr sz="2280">
                <a:solidFill>
                  <a:srgbClr val="466269"/>
                </a:solidFill>
              </a:defRPr>
            </a:lvl3pPr>
            <a:lvl4pPr lvl="3" algn="ctr" rtl="0">
              <a:spcBef>
                <a:spcPts val="0"/>
              </a:spcBef>
              <a:spcAft>
                <a:spcPts val="0"/>
              </a:spcAft>
              <a:buClr>
                <a:srgbClr val="466269"/>
              </a:buClr>
              <a:buSzPts val="2400"/>
              <a:buNone/>
              <a:defRPr sz="2280">
                <a:solidFill>
                  <a:srgbClr val="466269"/>
                </a:solidFill>
              </a:defRPr>
            </a:lvl4pPr>
            <a:lvl5pPr lvl="4" algn="ctr" rtl="0">
              <a:spcBef>
                <a:spcPts val="0"/>
              </a:spcBef>
              <a:spcAft>
                <a:spcPts val="0"/>
              </a:spcAft>
              <a:buClr>
                <a:srgbClr val="466269"/>
              </a:buClr>
              <a:buSzPts val="2400"/>
              <a:buNone/>
              <a:defRPr sz="2280">
                <a:solidFill>
                  <a:srgbClr val="466269"/>
                </a:solidFill>
              </a:defRPr>
            </a:lvl5pPr>
            <a:lvl6pPr lvl="5" algn="ctr" rtl="0">
              <a:spcBef>
                <a:spcPts val="0"/>
              </a:spcBef>
              <a:spcAft>
                <a:spcPts val="0"/>
              </a:spcAft>
              <a:buClr>
                <a:srgbClr val="466269"/>
              </a:buClr>
              <a:buSzPts val="2400"/>
              <a:buNone/>
              <a:defRPr sz="2280">
                <a:solidFill>
                  <a:srgbClr val="466269"/>
                </a:solidFill>
              </a:defRPr>
            </a:lvl6pPr>
            <a:lvl7pPr lvl="6" algn="ctr" rtl="0">
              <a:spcBef>
                <a:spcPts val="0"/>
              </a:spcBef>
              <a:spcAft>
                <a:spcPts val="0"/>
              </a:spcAft>
              <a:buClr>
                <a:srgbClr val="466269"/>
              </a:buClr>
              <a:buSzPts val="2400"/>
              <a:buNone/>
              <a:defRPr sz="2280">
                <a:solidFill>
                  <a:srgbClr val="466269"/>
                </a:solidFill>
              </a:defRPr>
            </a:lvl7pPr>
            <a:lvl8pPr lvl="7" algn="ctr" rtl="0">
              <a:spcBef>
                <a:spcPts val="0"/>
              </a:spcBef>
              <a:spcAft>
                <a:spcPts val="0"/>
              </a:spcAft>
              <a:buClr>
                <a:srgbClr val="466269"/>
              </a:buClr>
              <a:buSzPts val="2400"/>
              <a:buNone/>
              <a:defRPr sz="2280">
                <a:solidFill>
                  <a:srgbClr val="466269"/>
                </a:solidFill>
              </a:defRPr>
            </a:lvl8pPr>
            <a:lvl9pPr lvl="8" algn="ctr" rtl="0">
              <a:spcBef>
                <a:spcPts val="0"/>
              </a:spcBef>
              <a:spcAft>
                <a:spcPts val="0"/>
              </a:spcAft>
              <a:buClr>
                <a:srgbClr val="466269"/>
              </a:buClr>
              <a:buSzPts val="2400"/>
              <a:buNone/>
              <a:defRPr sz="2280">
                <a:solidFill>
                  <a:srgbClr val="466269"/>
                </a:solidFill>
              </a:defRPr>
            </a:lvl9pPr>
          </a:lstStyle>
          <a:p>
            <a:endParaRPr/>
          </a:p>
        </p:txBody>
      </p:sp>
      <p:sp>
        <p:nvSpPr>
          <p:cNvPr id="75" name="Google Shape;75;p9"/>
          <p:cNvSpPr txBox="1">
            <a:spLocks noGrp="1"/>
          </p:cNvSpPr>
          <p:nvPr>
            <p:ph type="subTitle" idx="3"/>
          </p:nvPr>
        </p:nvSpPr>
        <p:spPr>
          <a:xfrm>
            <a:off x="3401940" y="1625422"/>
            <a:ext cx="1861620" cy="56496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520"/>
              </a:spcBef>
              <a:spcAft>
                <a:spcPts val="0"/>
              </a:spcAft>
              <a:buNone/>
              <a:defRPr>
                <a:solidFill>
                  <a:srgbClr val="466269"/>
                </a:solidFill>
              </a:defRPr>
            </a:lvl2pPr>
            <a:lvl3pPr lvl="2" algn="ctr" rtl="0">
              <a:lnSpc>
                <a:spcPct val="100000"/>
              </a:lnSpc>
              <a:spcBef>
                <a:spcPts val="1520"/>
              </a:spcBef>
              <a:spcAft>
                <a:spcPts val="0"/>
              </a:spcAft>
              <a:buNone/>
              <a:defRPr>
                <a:solidFill>
                  <a:srgbClr val="466269"/>
                </a:solidFill>
              </a:defRPr>
            </a:lvl3pPr>
            <a:lvl4pPr lvl="3" algn="ctr" rtl="0">
              <a:lnSpc>
                <a:spcPct val="100000"/>
              </a:lnSpc>
              <a:spcBef>
                <a:spcPts val="1520"/>
              </a:spcBef>
              <a:spcAft>
                <a:spcPts val="0"/>
              </a:spcAft>
              <a:buNone/>
              <a:defRPr>
                <a:solidFill>
                  <a:srgbClr val="466269"/>
                </a:solidFill>
              </a:defRPr>
            </a:lvl4pPr>
            <a:lvl5pPr lvl="4" algn="ctr" rtl="0">
              <a:lnSpc>
                <a:spcPct val="100000"/>
              </a:lnSpc>
              <a:spcBef>
                <a:spcPts val="1520"/>
              </a:spcBef>
              <a:spcAft>
                <a:spcPts val="0"/>
              </a:spcAft>
              <a:buNone/>
              <a:defRPr>
                <a:solidFill>
                  <a:srgbClr val="466269"/>
                </a:solidFill>
              </a:defRPr>
            </a:lvl5pPr>
            <a:lvl6pPr lvl="5" algn="ctr" rtl="0">
              <a:lnSpc>
                <a:spcPct val="100000"/>
              </a:lnSpc>
              <a:spcBef>
                <a:spcPts val="1520"/>
              </a:spcBef>
              <a:spcAft>
                <a:spcPts val="0"/>
              </a:spcAft>
              <a:buNone/>
              <a:defRPr>
                <a:solidFill>
                  <a:srgbClr val="466269"/>
                </a:solidFill>
              </a:defRPr>
            </a:lvl6pPr>
            <a:lvl7pPr lvl="6" algn="ctr" rtl="0">
              <a:lnSpc>
                <a:spcPct val="100000"/>
              </a:lnSpc>
              <a:spcBef>
                <a:spcPts val="1520"/>
              </a:spcBef>
              <a:spcAft>
                <a:spcPts val="0"/>
              </a:spcAft>
              <a:buNone/>
              <a:defRPr>
                <a:solidFill>
                  <a:srgbClr val="466269"/>
                </a:solidFill>
              </a:defRPr>
            </a:lvl7pPr>
            <a:lvl8pPr lvl="7" algn="ctr" rtl="0">
              <a:lnSpc>
                <a:spcPct val="100000"/>
              </a:lnSpc>
              <a:spcBef>
                <a:spcPts val="1520"/>
              </a:spcBef>
              <a:spcAft>
                <a:spcPts val="0"/>
              </a:spcAft>
              <a:buNone/>
              <a:defRPr>
                <a:solidFill>
                  <a:srgbClr val="466269"/>
                </a:solidFill>
              </a:defRPr>
            </a:lvl8pPr>
            <a:lvl9pPr lvl="8" algn="ctr" rtl="0">
              <a:lnSpc>
                <a:spcPct val="100000"/>
              </a:lnSpc>
              <a:spcBef>
                <a:spcPts val="1520"/>
              </a:spcBef>
              <a:spcAft>
                <a:spcPts val="1520"/>
              </a:spcAft>
              <a:buNone/>
              <a:defRPr>
                <a:solidFill>
                  <a:srgbClr val="466269"/>
                </a:solidFill>
              </a:defRPr>
            </a:lvl9pPr>
          </a:lstStyle>
          <a:p>
            <a:endParaRPr/>
          </a:p>
        </p:txBody>
      </p:sp>
      <p:sp>
        <p:nvSpPr>
          <p:cNvPr id="76" name="Google Shape;76;p9"/>
          <p:cNvSpPr txBox="1">
            <a:spLocks noGrp="1"/>
          </p:cNvSpPr>
          <p:nvPr>
            <p:ph type="ctrTitle" idx="4"/>
          </p:nvPr>
        </p:nvSpPr>
        <p:spPr>
          <a:xfrm>
            <a:off x="5535343" y="1213557"/>
            <a:ext cx="2495460" cy="56496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710">
                <a:solidFill>
                  <a:srgbClr val="466269"/>
                </a:solidFill>
              </a:defRPr>
            </a:lvl1pPr>
            <a:lvl2pPr lvl="1" algn="ctr" rtl="0">
              <a:spcBef>
                <a:spcPts val="0"/>
              </a:spcBef>
              <a:spcAft>
                <a:spcPts val="0"/>
              </a:spcAft>
              <a:buClr>
                <a:srgbClr val="466269"/>
              </a:buClr>
              <a:buSzPts val="2400"/>
              <a:buNone/>
              <a:defRPr sz="2280">
                <a:solidFill>
                  <a:srgbClr val="466269"/>
                </a:solidFill>
              </a:defRPr>
            </a:lvl2pPr>
            <a:lvl3pPr lvl="2" algn="ctr" rtl="0">
              <a:spcBef>
                <a:spcPts val="0"/>
              </a:spcBef>
              <a:spcAft>
                <a:spcPts val="0"/>
              </a:spcAft>
              <a:buClr>
                <a:srgbClr val="466269"/>
              </a:buClr>
              <a:buSzPts val="2400"/>
              <a:buNone/>
              <a:defRPr sz="2280">
                <a:solidFill>
                  <a:srgbClr val="466269"/>
                </a:solidFill>
              </a:defRPr>
            </a:lvl3pPr>
            <a:lvl4pPr lvl="3" algn="ctr" rtl="0">
              <a:spcBef>
                <a:spcPts val="0"/>
              </a:spcBef>
              <a:spcAft>
                <a:spcPts val="0"/>
              </a:spcAft>
              <a:buClr>
                <a:srgbClr val="466269"/>
              </a:buClr>
              <a:buSzPts val="2400"/>
              <a:buNone/>
              <a:defRPr sz="2280">
                <a:solidFill>
                  <a:srgbClr val="466269"/>
                </a:solidFill>
              </a:defRPr>
            </a:lvl4pPr>
            <a:lvl5pPr lvl="4" algn="ctr" rtl="0">
              <a:spcBef>
                <a:spcPts val="0"/>
              </a:spcBef>
              <a:spcAft>
                <a:spcPts val="0"/>
              </a:spcAft>
              <a:buClr>
                <a:srgbClr val="466269"/>
              </a:buClr>
              <a:buSzPts val="2400"/>
              <a:buNone/>
              <a:defRPr sz="2280">
                <a:solidFill>
                  <a:srgbClr val="466269"/>
                </a:solidFill>
              </a:defRPr>
            </a:lvl5pPr>
            <a:lvl6pPr lvl="5" algn="ctr" rtl="0">
              <a:spcBef>
                <a:spcPts val="0"/>
              </a:spcBef>
              <a:spcAft>
                <a:spcPts val="0"/>
              </a:spcAft>
              <a:buClr>
                <a:srgbClr val="466269"/>
              </a:buClr>
              <a:buSzPts val="2400"/>
              <a:buNone/>
              <a:defRPr sz="2280">
                <a:solidFill>
                  <a:srgbClr val="466269"/>
                </a:solidFill>
              </a:defRPr>
            </a:lvl6pPr>
            <a:lvl7pPr lvl="6" algn="ctr" rtl="0">
              <a:spcBef>
                <a:spcPts val="0"/>
              </a:spcBef>
              <a:spcAft>
                <a:spcPts val="0"/>
              </a:spcAft>
              <a:buClr>
                <a:srgbClr val="466269"/>
              </a:buClr>
              <a:buSzPts val="2400"/>
              <a:buNone/>
              <a:defRPr sz="2280">
                <a:solidFill>
                  <a:srgbClr val="466269"/>
                </a:solidFill>
              </a:defRPr>
            </a:lvl7pPr>
            <a:lvl8pPr lvl="7" algn="ctr" rtl="0">
              <a:spcBef>
                <a:spcPts val="0"/>
              </a:spcBef>
              <a:spcAft>
                <a:spcPts val="0"/>
              </a:spcAft>
              <a:buClr>
                <a:srgbClr val="466269"/>
              </a:buClr>
              <a:buSzPts val="2400"/>
              <a:buNone/>
              <a:defRPr sz="2280">
                <a:solidFill>
                  <a:srgbClr val="466269"/>
                </a:solidFill>
              </a:defRPr>
            </a:lvl8pPr>
            <a:lvl9pPr lvl="8" algn="ctr" rtl="0">
              <a:spcBef>
                <a:spcPts val="0"/>
              </a:spcBef>
              <a:spcAft>
                <a:spcPts val="0"/>
              </a:spcAft>
              <a:buClr>
                <a:srgbClr val="466269"/>
              </a:buClr>
              <a:buSzPts val="2400"/>
              <a:buNone/>
              <a:defRPr sz="2280">
                <a:solidFill>
                  <a:srgbClr val="466269"/>
                </a:solidFill>
              </a:defRPr>
            </a:lvl9pPr>
          </a:lstStyle>
          <a:p>
            <a:endParaRPr/>
          </a:p>
        </p:txBody>
      </p:sp>
      <p:sp>
        <p:nvSpPr>
          <p:cNvPr id="77" name="Google Shape;77;p9"/>
          <p:cNvSpPr txBox="1">
            <a:spLocks noGrp="1"/>
          </p:cNvSpPr>
          <p:nvPr>
            <p:ph type="subTitle" idx="5"/>
          </p:nvPr>
        </p:nvSpPr>
        <p:spPr>
          <a:xfrm>
            <a:off x="5852263" y="1625422"/>
            <a:ext cx="1861620" cy="56496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520"/>
              </a:spcBef>
              <a:spcAft>
                <a:spcPts val="0"/>
              </a:spcAft>
              <a:buNone/>
              <a:defRPr>
                <a:solidFill>
                  <a:srgbClr val="466269"/>
                </a:solidFill>
              </a:defRPr>
            </a:lvl2pPr>
            <a:lvl3pPr lvl="2" algn="ctr" rtl="0">
              <a:lnSpc>
                <a:spcPct val="100000"/>
              </a:lnSpc>
              <a:spcBef>
                <a:spcPts val="1520"/>
              </a:spcBef>
              <a:spcAft>
                <a:spcPts val="0"/>
              </a:spcAft>
              <a:buNone/>
              <a:defRPr>
                <a:solidFill>
                  <a:srgbClr val="466269"/>
                </a:solidFill>
              </a:defRPr>
            </a:lvl3pPr>
            <a:lvl4pPr lvl="3" algn="ctr" rtl="0">
              <a:lnSpc>
                <a:spcPct val="100000"/>
              </a:lnSpc>
              <a:spcBef>
                <a:spcPts val="1520"/>
              </a:spcBef>
              <a:spcAft>
                <a:spcPts val="0"/>
              </a:spcAft>
              <a:buNone/>
              <a:defRPr>
                <a:solidFill>
                  <a:srgbClr val="466269"/>
                </a:solidFill>
              </a:defRPr>
            </a:lvl4pPr>
            <a:lvl5pPr lvl="4" algn="ctr" rtl="0">
              <a:lnSpc>
                <a:spcPct val="100000"/>
              </a:lnSpc>
              <a:spcBef>
                <a:spcPts val="1520"/>
              </a:spcBef>
              <a:spcAft>
                <a:spcPts val="0"/>
              </a:spcAft>
              <a:buNone/>
              <a:defRPr>
                <a:solidFill>
                  <a:srgbClr val="466269"/>
                </a:solidFill>
              </a:defRPr>
            </a:lvl5pPr>
            <a:lvl6pPr lvl="5" algn="ctr" rtl="0">
              <a:lnSpc>
                <a:spcPct val="100000"/>
              </a:lnSpc>
              <a:spcBef>
                <a:spcPts val="1520"/>
              </a:spcBef>
              <a:spcAft>
                <a:spcPts val="0"/>
              </a:spcAft>
              <a:buNone/>
              <a:defRPr>
                <a:solidFill>
                  <a:srgbClr val="466269"/>
                </a:solidFill>
              </a:defRPr>
            </a:lvl6pPr>
            <a:lvl7pPr lvl="6" algn="ctr" rtl="0">
              <a:lnSpc>
                <a:spcPct val="100000"/>
              </a:lnSpc>
              <a:spcBef>
                <a:spcPts val="1520"/>
              </a:spcBef>
              <a:spcAft>
                <a:spcPts val="0"/>
              </a:spcAft>
              <a:buNone/>
              <a:defRPr>
                <a:solidFill>
                  <a:srgbClr val="466269"/>
                </a:solidFill>
              </a:defRPr>
            </a:lvl7pPr>
            <a:lvl8pPr lvl="7" algn="ctr" rtl="0">
              <a:lnSpc>
                <a:spcPct val="100000"/>
              </a:lnSpc>
              <a:spcBef>
                <a:spcPts val="1520"/>
              </a:spcBef>
              <a:spcAft>
                <a:spcPts val="0"/>
              </a:spcAft>
              <a:buNone/>
              <a:defRPr>
                <a:solidFill>
                  <a:srgbClr val="466269"/>
                </a:solidFill>
              </a:defRPr>
            </a:lvl8pPr>
            <a:lvl9pPr lvl="8" algn="ctr" rtl="0">
              <a:lnSpc>
                <a:spcPct val="100000"/>
              </a:lnSpc>
              <a:spcBef>
                <a:spcPts val="1520"/>
              </a:spcBef>
              <a:spcAft>
                <a:spcPts val="1520"/>
              </a:spcAft>
              <a:buNone/>
              <a:defRPr>
                <a:solidFill>
                  <a:srgbClr val="466269"/>
                </a:solidFill>
              </a:defRPr>
            </a:lvl9pPr>
          </a:lstStyle>
          <a:p>
            <a:endParaRPr/>
          </a:p>
        </p:txBody>
      </p:sp>
      <p:sp>
        <p:nvSpPr>
          <p:cNvPr id="78" name="Google Shape;78;p9"/>
          <p:cNvSpPr/>
          <p:nvPr/>
        </p:nvSpPr>
        <p:spPr>
          <a:xfrm rot="-5400000">
            <a:off x="6019480" y="2346346"/>
            <a:ext cx="5078187" cy="330885"/>
          </a:xfrm>
          <a:prstGeom prst="rect">
            <a:avLst/>
          </a:prstGeom>
          <a:solidFill>
            <a:srgbClr val="466269"/>
          </a:solidFill>
          <a:ln>
            <a:noFill/>
          </a:ln>
        </p:spPr>
        <p:txBody>
          <a:bodyPr spcFirstLastPara="1" wrap="square" lIns="86854" tIns="86854" rIns="86854" bIns="86854" anchor="ctr" anchorCtr="0">
            <a:noAutofit/>
          </a:bodyPr>
          <a:lstStyle/>
          <a:p>
            <a:pPr marL="0" lvl="0" indent="0" algn="l" rtl="0">
              <a:spcBef>
                <a:spcPts val="0"/>
              </a:spcBef>
              <a:spcAft>
                <a:spcPts val="0"/>
              </a:spcAft>
              <a:buNone/>
            </a:pPr>
            <a:endParaRPr sz="1425">
              <a:solidFill>
                <a:srgbClr val="466269"/>
              </a:solidFill>
            </a:endParaRPr>
          </a:p>
        </p:txBody>
      </p:sp>
      <p:sp>
        <p:nvSpPr>
          <p:cNvPr id="79" name="Google Shape;79;p9"/>
          <p:cNvSpPr txBox="1">
            <a:spLocks noGrp="1"/>
          </p:cNvSpPr>
          <p:nvPr>
            <p:ph type="sldNum" idx="12"/>
          </p:nvPr>
        </p:nvSpPr>
        <p:spPr>
          <a:xfrm>
            <a:off x="8305942" y="2322173"/>
            <a:ext cx="521265" cy="384853"/>
          </a:xfrm>
          <a:prstGeom prst="rect">
            <a:avLst/>
          </a:prstGeom>
        </p:spPr>
        <p:txBody>
          <a:bodyPr spcFirstLastPara="1" wrap="square" lIns="91425" tIns="91425" rIns="91425" bIns="91425" anchor="t" anchorCtr="0">
            <a:noAutofit/>
          </a:bodyPr>
          <a:lstStyle>
            <a:lvl1pPr lvl="0" algn="ctr" rtl="0">
              <a:buNone/>
              <a:defRPr sz="1235">
                <a:solidFill>
                  <a:srgbClr val="FFFFFF"/>
                </a:solidFill>
                <a:latin typeface="Didact Gothic"/>
                <a:ea typeface="Didact Gothic"/>
                <a:cs typeface="Didact Gothic"/>
                <a:sym typeface="Didact Gothic"/>
              </a:defRPr>
            </a:lvl1pPr>
            <a:lvl2pPr lvl="1" algn="ctr" rtl="0">
              <a:buNone/>
              <a:defRPr sz="1235">
                <a:solidFill>
                  <a:srgbClr val="FFFFFF"/>
                </a:solidFill>
                <a:latin typeface="Didact Gothic"/>
                <a:ea typeface="Didact Gothic"/>
                <a:cs typeface="Didact Gothic"/>
                <a:sym typeface="Didact Gothic"/>
              </a:defRPr>
            </a:lvl2pPr>
            <a:lvl3pPr lvl="2" algn="ctr" rtl="0">
              <a:buNone/>
              <a:defRPr sz="1235">
                <a:solidFill>
                  <a:srgbClr val="FFFFFF"/>
                </a:solidFill>
                <a:latin typeface="Didact Gothic"/>
                <a:ea typeface="Didact Gothic"/>
                <a:cs typeface="Didact Gothic"/>
                <a:sym typeface="Didact Gothic"/>
              </a:defRPr>
            </a:lvl3pPr>
            <a:lvl4pPr lvl="3" algn="ctr" rtl="0">
              <a:buNone/>
              <a:defRPr sz="1235">
                <a:solidFill>
                  <a:srgbClr val="FFFFFF"/>
                </a:solidFill>
                <a:latin typeface="Didact Gothic"/>
                <a:ea typeface="Didact Gothic"/>
                <a:cs typeface="Didact Gothic"/>
                <a:sym typeface="Didact Gothic"/>
              </a:defRPr>
            </a:lvl4pPr>
            <a:lvl5pPr lvl="4" algn="ctr" rtl="0">
              <a:buNone/>
              <a:defRPr sz="1235">
                <a:solidFill>
                  <a:srgbClr val="FFFFFF"/>
                </a:solidFill>
                <a:latin typeface="Didact Gothic"/>
                <a:ea typeface="Didact Gothic"/>
                <a:cs typeface="Didact Gothic"/>
                <a:sym typeface="Didact Gothic"/>
              </a:defRPr>
            </a:lvl5pPr>
            <a:lvl6pPr lvl="5" algn="ctr" rtl="0">
              <a:buNone/>
              <a:defRPr sz="1235">
                <a:solidFill>
                  <a:srgbClr val="FFFFFF"/>
                </a:solidFill>
                <a:latin typeface="Didact Gothic"/>
                <a:ea typeface="Didact Gothic"/>
                <a:cs typeface="Didact Gothic"/>
                <a:sym typeface="Didact Gothic"/>
              </a:defRPr>
            </a:lvl6pPr>
            <a:lvl7pPr lvl="6" algn="ctr" rtl="0">
              <a:buNone/>
              <a:defRPr sz="1235">
                <a:solidFill>
                  <a:srgbClr val="FFFFFF"/>
                </a:solidFill>
                <a:latin typeface="Didact Gothic"/>
                <a:ea typeface="Didact Gothic"/>
                <a:cs typeface="Didact Gothic"/>
                <a:sym typeface="Didact Gothic"/>
              </a:defRPr>
            </a:lvl7pPr>
            <a:lvl8pPr lvl="7" algn="ctr" rtl="0">
              <a:buNone/>
              <a:defRPr sz="1235">
                <a:solidFill>
                  <a:srgbClr val="FFFFFF"/>
                </a:solidFill>
                <a:latin typeface="Didact Gothic"/>
                <a:ea typeface="Didact Gothic"/>
                <a:cs typeface="Didact Gothic"/>
                <a:sym typeface="Didact Gothic"/>
              </a:defRPr>
            </a:lvl8pPr>
            <a:lvl9pPr lvl="8" algn="ctr" rtl="0">
              <a:buNone/>
              <a:defRPr sz="1235">
                <a:solidFill>
                  <a:srgbClr val="FFFFFF"/>
                </a:solidFill>
                <a:latin typeface="Didact Gothic"/>
                <a:ea typeface="Didact Gothic"/>
                <a:cs typeface="Didact Gothic"/>
                <a:sym typeface="Didact Gothic"/>
              </a:defRPr>
            </a:lvl9pPr>
          </a:lstStyle>
          <a:p>
            <a:fld id="{00000000-1234-1234-1234-123412341234}" type="slidenum">
              <a:rPr lang="es" smtClean="0"/>
              <a:pPr/>
              <a:t>‹#›</a:t>
            </a:fld>
            <a:endParaRPr lang="es">
              <a:latin typeface="Oswald Regular"/>
              <a:ea typeface="Oswald Regular"/>
              <a:cs typeface="Oswald Regular"/>
              <a:sym typeface="Oswald Regular"/>
            </a:endParaRPr>
          </a:p>
        </p:txBody>
      </p:sp>
      <p:sp>
        <p:nvSpPr>
          <p:cNvPr id="80" name="Google Shape;80;p9"/>
          <p:cNvSpPr txBox="1">
            <a:spLocks noGrp="1"/>
          </p:cNvSpPr>
          <p:nvPr>
            <p:ph type="ctrTitle" idx="6"/>
          </p:nvPr>
        </p:nvSpPr>
        <p:spPr>
          <a:xfrm rot="-5400000">
            <a:off x="4926049" y="2237285"/>
            <a:ext cx="6162053" cy="54891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200"/>
              <a:buNone/>
              <a:defRPr sz="1140">
                <a:solidFill>
                  <a:srgbClr val="466269"/>
                </a:solidFill>
              </a:defRPr>
            </a:lvl1pPr>
            <a:lvl2pPr lvl="1" algn="ctr" rtl="0">
              <a:spcBef>
                <a:spcPts val="0"/>
              </a:spcBef>
              <a:spcAft>
                <a:spcPts val="0"/>
              </a:spcAft>
              <a:buClr>
                <a:srgbClr val="466269"/>
              </a:buClr>
              <a:buSzPts val="1800"/>
              <a:buNone/>
              <a:defRPr sz="1710">
                <a:solidFill>
                  <a:srgbClr val="466269"/>
                </a:solidFill>
              </a:defRPr>
            </a:lvl2pPr>
            <a:lvl3pPr lvl="2" algn="ctr" rtl="0">
              <a:spcBef>
                <a:spcPts val="0"/>
              </a:spcBef>
              <a:spcAft>
                <a:spcPts val="0"/>
              </a:spcAft>
              <a:buClr>
                <a:srgbClr val="466269"/>
              </a:buClr>
              <a:buSzPts val="1800"/>
              <a:buNone/>
              <a:defRPr sz="1710">
                <a:solidFill>
                  <a:srgbClr val="466269"/>
                </a:solidFill>
              </a:defRPr>
            </a:lvl3pPr>
            <a:lvl4pPr lvl="3" algn="ctr" rtl="0">
              <a:spcBef>
                <a:spcPts val="0"/>
              </a:spcBef>
              <a:spcAft>
                <a:spcPts val="0"/>
              </a:spcAft>
              <a:buClr>
                <a:srgbClr val="466269"/>
              </a:buClr>
              <a:buSzPts val="1800"/>
              <a:buNone/>
              <a:defRPr sz="1710">
                <a:solidFill>
                  <a:srgbClr val="466269"/>
                </a:solidFill>
              </a:defRPr>
            </a:lvl4pPr>
            <a:lvl5pPr lvl="4" algn="ctr" rtl="0">
              <a:spcBef>
                <a:spcPts val="0"/>
              </a:spcBef>
              <a:spcAft>
                <a:spcPts val="0"/>
              </a:spcAft>
              <a:buClr>
                <a:srgbClr val="466269"/>
              </a:buClr>
              <a:buSzPts val="1800"/>
              <a:buNone/>
              <a:defRPr sz="1710">
                <a:solidFill>
                  <a:srgbClr val="466269"/>
                </a:solidFill>
              </a:defRPr>
            </a:lvl5pPr>
            <a:lvl6pPr lvl="5" algn="ctr" rtl="0">
              <a:spcBef>
                <a:spcPts val="0"/>
              </a:spcBef>
              <a:spcAft>
                <a:spcPts val="0"/>
              </a:spcAft>
              <a:buClr>
                <a:srgbClr val="466269"/>
              </a:buClr>
              <a:buSzPts val="1800"/>
              <a:buNone/>
              <a:defRPr sz="1710">
                <a:solidFill>
                  <a:srgbClr val="466269"/>
                </a:solidFill>
              </a:defRPr>
            </a:lvl6pPr>
            <a:lvl7pPr lvl="6" algn="ctr" rtl="0">
              <a:spcBef>
                <a:spcPts val="0"/>
              </a:spcBef>
              <a:spcAft>
                <a:spcPts val="0"/>
              </a:spcAft>
              <a:buClr>
                <a:srgbClr val="466269"/>
              </a:buClr>
              <a:buSzPts val="1800"/>
              <a:buNone/>
              <a:defRPr sz="1710">
                <a:solidFill>
                  <a:srgbClr val="466269"/>
                </a:solidFill>
              </a:defRPr>
            </a:lvl7pPr>
            <a:lvl8pPr lvl="7" algn="ctr" rtl="0">
              <a:spcBef>
                <a:spcPts val="0"/>
              </a:spcBef>
              <a:spcAft>
                <a:spcPts val="0"/>
              </a:spcAft>
              <a:buClr>
                <a:srgbClr val="466269"/>
              </a:buClr>
              <a:buSzPts val="1800"/>
              <a:buNone/>
              <a:defRPr sz="1710">
                <a:solidFill>
                  <a:srgbClr val="466269"/>
                </a:solidFill>
              </a:defRPr>
            </a:lvl8pPr>
            <a:lvl9pPr lvl="8" algn="ctr" rtl="0">
              <a:spcBef>
                <a:spcPts val="0"/>
              </a:spcBef>
              <a:spcAft>
                <a:spcPts val="0"/>
              </a:spcAft>
              <a:buClr>
                <a:srgbClr val="466269"/>
              </a:buClr>
              <a:buSzPts val="1800"/>
              <a:buNone/>
              <a:defRPr sz="1710">
                <a:solidFill>
                  <a:srgbClr val="466269"/>
                </a:solidFill>
              </a:defRPr>
            </a:lvl9pPr>
          </a:lstStyle>
          <a:p>
            <a:endParaRPr/>
          </a:p>
        </p:txBody>
      </p:sp>
    </p:spTree>
    <p:extLst>
      <p:ext uri="{BB962C8B-B14F-4D97-AF65-F5344CB8AC3E}">
        <p14:creationId xmlns:p14="http://schemas.microsoft.com/office/powerpoint/2010/main" val="157167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19" name="Footer Placeholder 18"/>
          <p:cNvSpPr>
            <a:spLocks noGrp="1"/>
          </p:cNvSpPr>
          <p:nvPr>
            <p:ph type="ftr" sz="quarter" idx="11"/>
          </p:nvPr>
        </p:nvSpPr>
        <p:spPr>
          <a:xfrm>
            <a:off x="3402330" y="55881"/>
            <a:ext cx="2750820" cy="211878"/>
          </a:xfrm>
        </p:spPr>
        <p:txBody>
          <a:bodyPr/>
          <a:lstStyle/>
          <a:p>
            <a:endParaRPr lang="id-ID"/>
          </a:p>
        </p:txBody>
      </p:sp>
      <p:sp>
        <p:nvSpPr>
          <p:cNvPr id="16" name="Slide Number Placeholder 15"/>
          <p:cNvSpPr>
            <a:spLocks noGrp="1"/>
          </p:cNvSpPr>
          <p:nvPr>
            <p:ph type="sldNum" sz="quarter" idx="12"/>
          </p:nvPr>
        </p:nvSpPr>
        <p:spPr>
          <a:xfrm>
            <a:off x="7818120" y="4747566"/>
            <a:ext cx="721004" cy="181051"/>
          </a:xfrm>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488632" y="2526263"/>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
        <p:nvSpPr>
          <p:cNvPr id="6" name="Text Placeholder 5"/>
          <p:cNvSpPr>
            <a:spLocks noGrp="1"/>
          </p:cNvSpPr>
          <p:nvPr>
            <p:ph type="body" idx="1"/>
          </p:nvPr>
        </p:nvSpPr>
        <p:spPr>
          <a:xfrm>
            <a:off x="361950" y="1229360"/>
            <a:ext cx="8035290" cy="894080"/>
          </a:xfrm>
        </p:spPr>
        <p:txBody>
          <a:bodyPr anchor="b"/>
          <a:lstStyle>
            <a:lvl1pPr marL="0" indent="0" algn="r">
              <a:buNone/>
              <a:defRPr sz="1700">
                <a:solidFill>
                  <a:schemeClr val="tx2">
                    <a:shade val="75000"/>
                  </a:schemeClr>
                </a:solidFill>
              </a:defRPr>
            </a:lvl1pPr>
            <a:lvl2pPr>
              <a:buNone/>
              <a:defRPr sz="1499">
                <a:solidFill>
                  <a:schemeClr val="tx1">
                    <a:tint val="75000"/>
                  </a:schemeClr>
                </a:solidFill>
              </a:defRPr>
            </a:lvl2pPr>
            <a:lvl3pPr>
              <a:buNone/>
              <a:defRPr sz="1400">
                <a:solidFill>
                  <a:schemeClr val="tx1">
                    <a:tint val="75000"/>
                  </a:schemeClr>
                </a:solidFill>
              </a:defRPr>
            </a:lvl3pPr>
            <a:lvl4pPr>
              <a:buNone/>
              <a:defRPr sz="1200">
                <a:solidFill>
                  <a:schemeClr val="tx1">
                    <a:tint val="75000"/>
                  </a:schemeClr>
                </a:solidFill>
              </a:defRPr>
            </a:lvl4pPr>
            <a:lvl5pPr>
              <a:buNone/>
              <a:defRPr sz="12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11" name="Footer Placeholder 10"/>
          <p:cNvSpPr>
            <a:spLocks noGrp="1"/>
          </p:cNvSpPr>
          <p:nvPr>
            <p:ph type="ftr" sz="quarter" idx="11"/>
          </p:nvPr>
        </p:nvSpPr>
        <p:spPr/>
        <p:txBody>
          <a:bodyPr/>
          <a:lstStyle/>
          <a:p>
            <a:endParaRPr lang="id-ID"/>
          </a:p>
        </p:txBody>
      </p:sp>
      <p:sp>
        <p:nvSpPr>
          <p:cNvPr id="16" name="Slide Number Placeholder 15"/>
          <p:cNvSpPr>
            <a:spLocks noGrp="1"/>
          </p:cNvSpPr>
          <p:nvPr>
            <p:ph type="sldNum" sz="quarter" idx="12"/>
          </p:nvPr>
        </p:nvSpPr>
        <p:spPr/>
        <p:txBody>
          <a:bodyPr/>
          <a:lstStyle/>
          <a:p>
            <a:fld id="{7114A187-0D2F-4C0B-B938-A7ACAD6177DC}" type="slidenum">
              <a:rPr lang="id-ID" smtClean="0"/>
              <a:pPr/>
              <a:t>‹#›</a:t>
            </a:fld>
            <a:endParaRPr lang="id-ID"/>
          </a:p>
        </p:txBody>
      </p:sp>
      <p:sp>
        <p:nvSpPr>
          <p:cNvPr id="8" name="Title 7"/>
          <p:cNvSpPr>
            <a:spLocks noGrp="1"/>
          </p:cNvSpPr>
          <p:nvPr>
            <p:ph type="title"/>
          </p:nvPr>
        </p:nvSpPr>
        <p:spPr>
          <a:xfrm>
            <a:off x="171452" y="2161197"/>
            <a:ext cx="8252460" cy="868872"/>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286664" y="335282"/>
            <a:ext cx="8252460" cy="616915"/>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289560" y="1173480"/>
            <a:ext cx="3981450" cy="3464560"/>
          </a:xfrm>
        </p:spPr>
        <p:txBody>
          <a:bodyPr/>
          <a:lstStyle>
            <a:lvl1pPr>
              <a:defRPr sz="2400"/>
            </a:lvl1pPr>
            <a:lvl2pPr>
              <a:defRPr sz="2100"/>
            </a:lvl2pPr>
            <a:lvl3pPr>
              <a:defRPr sz="1700"/>
            </a:lvl3pPr>
            <a:lvl4pPr>
              <a:defRPr sz="1499"/>
            </a:lvl4pPr>
            <a:lvl5pPr>
              <a:defRPr sz="1499"/>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415790" y="1173480"/>
            <a:ext cx="4126230" cy="3464560"/>
          </a:xfrm>
        </p:spPr>
        <p:txBody>
          <a:bodyPr/>
          <a:lstStyle>
            <a:lvl1pPr>
              <a:defRPr sz="2400"/>
            </a:lvl1pPr>
            <a:lvl2pPr>
              <a:defRPr sz="2100"/>
            </a:lvl2pPr>
            <a:lvl3pPr>
              <a:defRPr sz="1700"/>
            </a:lvl3pPr>
            <a:lvl4pPr>
              <a:defRPr sz="1499"/>
            </a:lvl4pPr>
            <a:lvl5pPr>
              <a:defRPr sz="1499"/>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10" name="Footer Placeholder 9"/>
          <p:cNvSpPr>
            <a:spLocks noGrp="1"/>
          </p:cNvSpPr>
          <p:nvPr>
            <p:ph type="ftr" sz="quarter" idx="11"/>
          </p:nvPr>
        </p:nvSpPr>
        <p:spPr/>
        <p:txBody>
          <a:bodyPr/>
          <a:lstStyle/>
          <a:p>
            <a:endParaRPr lang="id-ID"/>
          </a:p>
        </p:txBody>
      </p:sp>
      <p:sp>
        <p:nvSpPr>
          <p:cNvPr id="31" name="Slide Number Placeholder 30"/>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289560" y="3967483"/>
            <a:ext cx="8180070" cy="647277"/>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67372" y="488951"/>
            <a:ext cx="4076028" cy="469159"/>
          </a:xfrm>
        </p:spPr>
        <p:txBody>
          <a:bodyPr anchor="ctr"/>
          <a:lstStyle>
            <a:lvl1pPr marL="0" indent="0">
              <a:buNone/>
              <a:defRPr sz="1499" b="0" cap="all" baseline="0">
                <a:solidFill>
                  <a:schemeClr val="accent1">
                    <a:shade val="50000"/>
                  </a:schemeClr>
                </a:solidFill>
                <a:latin typeface="+mj-lt"/>
                <a:ea typeface="+mj-ea"/>
                <a:cs typeface="+mj-cs"/>
              </a:defRPr>
            </a:lvl1pPr>
            <a:lvl2pPr>
              <a:buNone/>
              <a:defRPr sz="1700" b="1"/>
            </a:lvl2pPr>
            <a:lvl3pPr>
              <a:buNone/>
              <a:defRPr sz="1499" b="1"/>
            </a:lvl3pPr>
            <a:lvl4pPr>
              <a:buNone/>
              <a:defRPr sz="1400" b="1"/>
            </a:lvl4pPr>
            <a:lvl5pPr>
              <a:buNone/>
              <a:defRPr sz="14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412776" y="488951"/>
            <a:ext cx="4077629" cy="469159"/>
          </a:xfrm>
        </p:spPr>
        <p:txBody>
          <a:bodyPr anchor="ctr"/>
          <a:lstStyle>
            <a:lvl1pPr marL="0" indent="0">
              <a:buNone/>
              <a:defRPr sz="1499" b="0" cap="all" baseline="0">
                <a:solidFill>
                  <a:schemeClr val="accent1">
                    <a:shade val="50000"/>
                  </a:schemeClr>
                </a:solidFill>
                <a:latin typeface="+mj-lt"/>
                <a:ea typeface="+mj-ea"/>
                <a:cs typeface="+mj-cs"/>
              </a:defRPr>
            </a:lvl1pPr>
            <a:lvl2pPr>
              <a:buNone/>
              <a:defRPr sz="1700" b="1"/>
            </a:lvl2pPr>
            <a:lvl3pPr>
              <a:buNone/>
              <a:defRPr sz="1499" b="1"/>
            </a:lvl3pPr>
            <a:lvl4pPr>
              <a:buNone/>
              <a:defRPr sz="1400" b="1"/>
            </a:lvl4pPr>
            <a:lvl5pPr>
              <a:buNone/>
              <a:defRPr sz="14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67372" y="965094"/>
            <a:ext cx="4076028" cy="2890626"/>
          </a:xfrm>
        </p:spPr>
        <p:txBody>
          <a:bodyPr/>
          <a:lstStyle>
            <a:lvl1pPr>
              <a:defRPr sz="2100"/>
            </a:lvl1pPr>
            <a:lvl2pPr>
              <a:defRPr sz="1700"/>
            </a:lvl2pPr>
            <a:lvl3pPr>
              <a:defRPr sz="1499"/>
            </a:lvl3pPr>
            <a:lvl4pPr>
              <a:defRPr sz="1400"/>
            </a:lvl4pPr>
            <a:lvl5pPr>
              <a:defRPr sz="1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416294" y="965094"/>
            <a:ext cx="4074109" cy="2890626"/>
          </a:xfrm>
        </p:spPr>
        <p:txBody>
          <a:bodyPr/>
          <a:lstStyle>
            <a:lvl1pPr>
              <a:defRPr sz="2100"/>
            </a:lvl1pPr>
            <a:lvl2pPr>
              <a:defRPr sz="1700"/>
            </a:lvl2pPr>
            <a:lvl3pPr>
              <a:defRPr sz="1499"/>
            </a:lvl3pPr>
            <a:lvl4pPr>
              <a:defRPr sz="1400"/>
            </a:lvl4pPr>
            <a:lvl5pPr>
              <a:defRPr sz="1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a:xfrm>
            <a:off x="7818120" y="4749801"/>
            <a:ext cx="723900" cy="181051"/>
          </a:xfrm>
        </p:spPr>
        <p:txBody>
          <a:bodyPr/>
          <a:lstStyle/>
          <a:p>
            <a:fld id="{7114A187-0D2F-4C0B-B938-A7ACAD6177DC}" type="slidenum">
              <a:rPr lang="id-ID" smtClean="0"/>
              <a:pPr/>
              <a:t>‹#›</a:t>
            </a:fld>
            <a:endParaRPr lang="id-ID"/>
          </a:p>
        </p:txBody>
      </p:sp>
      <p:sp>
        <p:nvSpPr>
          <p:cNvPr id="11" name="Straight Connector 10"/>
          <p:cNvSpPr>
            <a:spLocks noChangeShapeType="1"/>
          </p:cNvSpPr>
          <p:nvPr/>
        </p:nvSpPr>
        <p:spPr bwMode="auto">
          <a:xfrm>
            <a:off x="488632" y="4414520"/>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Tree>
  </p:cSld>
  <p:clrMapOvr>
    <a:masterClrMapping/>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286664" y="335282"/>
            <a:ext cx="8252460" cy="616915"/>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21" name="Footer Placeholder 20"/>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24" name="Footer Placeholder 23"/>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488632" y="4289354"/>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
        <p:nvSpPr>
          <p:cNvPr id="12" name="Title 11"/>
          <p:cNvSpPr>
            <a:spLocks noGrp="1"/>
          </p:cNvSpPr>
          <p:nvPr>
            <p:ph type="title"/>
          </p:nvPr>
        </p:nvSpPr>
        <p:spPr>
          <a:xfrm>
            <a:off x="434340" y="4023361"/>
            <a:ext cx="8035290" cy="381847"/>
          </a:xfrm>
        </p:spPr>
        <p:txBody>
          <a:bodyPr anchor="ctr"/>
          <a:lstStyle>
            <a:lvl1pPr algn="l">
              <a:buNone/>
              <a:defRPr sz="17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34342" y="447040"/>
            <a:ext cx="2857897" cy="3520440"/>
          </a:xfrm>
        </p:spPr>
        <p:txBody>
          <a:bodyPr/>
          <a:lstStyle>
            <a:lvl1pPr marL="0" indent="0">
              <a:buNone/>
              <a:defRPr sz="1200"/>
            </a:lvl1pPr>
            <a:lvl2pPr>
              <a:buNone/>
              <a:defRPr sz="1000"/>
            </a:lvl2pPr>
            <a:lvl3pPr>
              <a:buNone/>
              <a:defRPr sz="900"/>
            </a:lvl3pPr>
            <a:lvl4pPr>
              <a:buNone/>
              <a:defRPr sz="800"/>
            </a:lvl4pPr>
            <a:lvl5pPr>
              <a:buNone/>
              <a:defRPr sz="8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396300" y="447040"/>
            <a:ext cx="5073333" cy="3520440"/>
          </a:xfrm>
        </p:spPr>
        <p:txBody>
          <a:bodyPr/>
          <a:lstStyle>
            <a:lvl1pPr>
              <a:defRPr sz="2700"/>
            </a:lvl1pPr>
            <a:lvl2pPr>
              <a:defRPr sz="2400"/>
            </a:lvl2pPr>
            <a:lvl3pPr>
              <a:defRPr sz="2100"/>
            </a:lvl3pPr>
            <a:lvl4pPr>
              <a:defRPr sz="1700"/>
            </a:lvl4pPr>
            <a:lvl5pPr>
              <a:defRPr sz="1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29" name="Footer Placeholder 28"/>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114A187-0D2F-4C0B-B938-A7ACAD6177DC}" type="slidenum">
              <a:rPr lang="id-ID" smtClean="0"/>
              <a:pPr/>
              <a:t>‹#›</a:t>
            </a:fld>
            <a:endParaRPr lang="id-ID"/>
          </a:p>
        </p:txBody>
      </p:sp>
    </p:spTree>
  </p:cSld>
  <p:clrMapOvr>
    <a:masterClrMapping/>
  </p:clrMapOvr>
  <p:transition spd="slow">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329940" y="452198"/>
            <a:ext cx="4777740" cy="268224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7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1FC7034-A993-4D78-B7B9-E0BD99975056}" type="datetimeFigureOut">
              <a:rPr lang="id-ID" smtClean="0"/>
              <a:pPr/>
              <a:t>09/04/2021</a:t>
            </a:fld>
            <a:endParaRPr lang="id-ID"/>
          </a:p>
        </p:txBody>
      </p:sp>
      <p:sp>
        <p:nvSpPr>
          <p:cNvPr id="5" name="Footer Placeholder 4"/>
          <p:cNvSpPr>
            <a:spLocks noGrp="1"/>
          </p:cNvSpPr>
          <p:nvPr>
            <p:ph type="ftr" sz="quarter" idx="11"/>
          </p:nvPr>
        </p:nvSpPr>
        <p:spPr/>
        <p:txBody>
          <a:bodyPr/>
          <a:lstStyle/>
          <a:p>
            <a:endParaRPr lang="id-ID"/>
          </a:p>
        </p:txBody>
      </p:sp>
      <p:sp>
        <p:nvSpPr>
          <p:cNvPr id="31" name="Slide Number Placeholder 30"/>
          <p:cNvSpPr>
            <a:spLocks noGrp="1"/>
          </p:cNvSpPr>
          <p:nvPr>
            <p:ph type="sldNum" sz="quarter" idx="12"/>
          </p:nvPr>
        </p:nvSpPr>
        <p:spPr/>
        <p:txBody>
          <a:bodyPr/>
          <a:lstStyle/>
          <a:p>
            <a:fld id="{7114A187-0D2F-4C0B-B938-A7ACAD6177DC}" type="slidenum">
              <a:rPr lang="id-ID" smtClean="0"/>
              <a:pPr/>
              <a:t>‹#›</a:t>
            </a:fld>
            <a:endParaRPr lang="id-ID"/>
          </a:p>
        </p:txBody>
      </p:sp>
      <p:sp>
        <p:nvSpPr>
          <p:cNvPr id="17" name="Title 16"/>
          <p:cNvSpPr>
            <a:spLocks noGrp="1"/>
          </p:cNvSpPr>
          <p:nvPr>
            <p:ph type="title"/>
          </p:nvPr>
        </p:nvSpPr>
        <p:spPr>
          <a:xfrm>
            <a:off x="361950" y="3662094"/>
            <a:ext cx="5574030" cy="383011"/>
          </a:xfrm>
        </p:spPr>
        <p:txBody>
          <a:bodyPr anchor="ctr"/>
          <a:lstStyle>
            <a:lvl1pPr algn="l">
              <a:buNone/>
              <a:defRPr sz="17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61950" y="4057695"/>
            <a:ext cx="5574030" cy="563457"/>
          </a:xfrm>
        </p:spPr>
        <p:txBody>
          <a:bodyPr lIns="94048" tIns="0"/>
          <a:lstStyle>
            <a:lvl1pPr marL="0" indent="0">
              <a:buNone/>
              <a:defRPr sz="1200"/>
            </a:lvl1pPr>
            <a:lvl2pPr>
              <a:defRPr sz="1000"/>
            </a:lvl2pPr>
            <a:lvl3pPr>
              <a:defRPr sz="900"/>
            </a:lvl3pPr>
            <a:lvl4pPr>
              <a:defRPr sz="800"/>
            </a:lvl4pPr>
            <a:lvl5pPr>
              <a:defRPr sz="800"/>
            </a:lvl5pPr>
          </a:lstStyle>
          <a:p>
            <a:pPr lvl="0" eaLnBrk="1" latinLnBrk="0" hangingPunct="1"/>
            <a:r>
              <a:rPr kumimoji="0" lang="en-US" smtClean="0"/>
              <a:t>Click to edit Master text styles</a:t>
            </a:r>
          </a:p>
        </p:txBody>
      </p:sp>
    </p:spTree>
  </p:cSld>
  <p:clrMapOvr>
    <a:masterClrMapping/>
  </p:clrMapOvr>
  <p:transition spd="slow">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488632" y="770660"/>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
        <p:nvSpPr>
          <p:cNvPr id="8" name="Text Placeholder 7"/>
          <p:cNvSpPr>
            <a:spLocks noGrp="1"/>
          </p:cNvSpPr>
          <p:nvPr>
            <p:ph type="body" idx="1"/>
          </p:nvPr>
        </p:nvSpPr>
        <p:spPr>
          <a:xfrm>
            <a:off x="289560" y="1139719"/>
            <a:ext cx="8252460" cy="3319040"/>
          </a:xfrm>
          <a:prstGeom prst="rect">
            <a:avLst/>
          </a:prstGeom>
        </p:spPr>
        <p:txBody>
          <a:bodyPr vert="horz" lIns="78373" tIns="39187" rIns="78373" bIns="3918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153150" y="55881"/>
            <a:ext cx="2388870" cy="211878"/>
          </a:xfrm>
          <a:prstGeom prst="rect">
            <a:avLst/>
          </a:prstGeom>
        </p:spPr>
        <p:txBody>
          <a:bodyPr vert="horz" lIns="78373" tIns="39187" rIns="78373" bIns="39187"/>
          <a:lstStyle>
            <a:lvl1pPr algn="l" eaLnBrk="1" latinLnBrk="0" hangingPunct="1">
              <a:defRPr kumimoji="0" sz="1000">
                <a:solidFill>
                  <a:schemeClr val="accent1">
                    <a:shade val="75000"/>
                  </a:schemeClr>
                </a:solidFill>
              </a:defRPr>
            </a:lvl1pPr>
          </a:lstStyle>
          <a:p>
            <a:fld id="{11FC7034-A993-4D78-B7B9-E0BD99975056}" type="datetimeFigureOut">
              <a:rPr lang="id-ID" smtClean="0"/>
              <a:pPr/>
              <a:t>09/04/2021</a:t>
            </a:fld>
            <a:endParaRPr lang="id-ID"/>
          </a:p>
        </p:txBody>
      </p:sp>
      <p:sp>
        <p:nvSpPr>
          <p:cNvPr id="28" name="Footer Placeholder 27"/>
          <p:cNvSpPr>
            <a:spLocks noGrp="1"/>
          </p:cNvSpPr>
          <p:nvPr>
            <p:ph type="ftr" sz="quarter" idx="3"/>
          </p:nvPr>
        </p:nvSpPr>
        <p:spPr>
          <a:xfrm>
            <a:off x="2967990" y="55881"/>
            <a:ext cx="3185160" cy="211878"/>
          </a:xfrm>
          <a:prstGeom prst="rect">
            <a:avLst/>
          </a:prstGeom>
        </p:spPr>
        <p:txBody>
          <a:bodyPr vert="horz" lIns="78373" tIns="39187" rIns="78373" bIns="39187"/>
          <a:lstStyle>
            <a:lvl1pPr algn="r" eaLnBrk="1" latinLnBrk="0" hangingPunct="1">
              <a:defRPr kumimoji="0" sz="1000">
                <a:solidFill>
                  <a:schemeClr val="accent1">
                    <a:shade val="75000"/>
                  </a:schemeClr>
                </a:solidFill>
              </a:defRPr>
            </a:lvl1pPr>
          </a:lstStyle>
          <a:p>
            <a:endParaRPr lang="id-ID"/>
          </a:p>
        </p:txBody>
      </p:sp>
      <p:sp>
        <p:nvSpPr>
          <p:cNvPr id="5" name="Slide Number Placeholder 4"/>
          <p:cNvSpPr>
            <a:spLocks noGrp="1"/>
          </p:cNvSpPr>
          <p:nvPr>
            <p:ph type="sldNum" sz="quarter" idx="4"/>
          </p:nvPr>
        </p:nvSpPr>
        <p:spPr>
          <a:xfrm>
            <a:off x="7818120" y="4749800"/>
            <a:ext cx="723900" cy="179282"/>
          </a:xfrm>
          <a:prstGeom prst="rect">
            <a:avLst/>
          </a:prstGeom>
        </p:spPr>
        <p:txBody>
          <a:bodyPr vert="horz" lIns="78373" tIns="39187" rIns="78373" bIns="39187"/>
          <a:lstStyle>
            <a:lvl1pPr algn="r" eaLnBrk="1" latinLnBrk="0" hangingPunct="1">
              <a:defRPr kumimoji="0" sz="1000">
                <a:solidFill>
                  <a:schemeClr val="accent1">
                    <a:shade val="75000"/>
                  </a:schemeClr>
                </a:solidFill>
              </a:defRPr>
            </a:lvl1pPr>
          </a:lstStyle>
          <a:p>
            <a:fld id="{7114A187-0D2F-4C0B-B938-A7ACAD6177DC}" type="slidenum">
              <a:rPr lang="id-ID" smtClean="0"/>
              <a:pPr/>
              <a:t>‹#›</a:t>
            </a:fld>
            <a:endParaRPr lang="id-ID"/>
          </a:p>
        </p:txBody>
      </p:sp>
      <p:sp>
        <p:nvSpPr>
          <p:cNvPr id="10" name="Title Placeholder 9"/>
          <p:cNvSpPr>
            <a:spLocks noGrp="1"/>
          </p:cNvSpPr>
          <p:nvPr>
            <p:ph type="title"/>
          </p:nvPr>
        </p:nvSpPr>
        <p:spPr>
          <a:xfrm>
            <a:off x="289560" y="335280"/>
            <a:ext cx="8252460" cy="614680"/>
          </a:xfrm>
          <a:prstGeom prst="rect">
            <a:avLst/>
          </a:prstGeom>
        </p:spPr>
        <p:txBody>
          <a:bodyPr vert="horz" lIns="78373" tIns="39187" rIns="78373" bIns="39187"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488632" y="770660"/>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
        <p:nvSpPr>
          <p:cNvPr id="12" name="Straight Connector 11"/>
          <p:cNvSpPr>
            <a:spLocks noChangeShapeType="1"/>
          </p:cNvSpPr>
          <p:nvPr/>
        </p:nvSpPr>
        <p:spPr bwMode="auto">
          <a:xfrm>
            <a:off x="488632" y="775858"/>
            <a:ext cx="8198168" cy="174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78373" tIns="39187" rIns="78373" bIns="39187" anchor="t" compatLnSpc="1"/>
          <a:lstStyle/>
          <a:p>
            <a:endParaRPr kumimoji="0" lang="en-US" sz="2072"/>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slow">
    <p:fade thruBlk="1"/>
  </p:transition>
  <p:timing>
    <p:tnLst>
      <p:par>
        <p:cTn id="1" dur="indefinite" restart="never" nodeType="tmRoot"/>
      </p:par>
    </p:tnLst>
  </p:timing>
  <p:txStyles>
    <p:title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93878" indent="-293878" algn="l" rtl="0" eaLnBrk="1" latinLnBrk="0" hangingPunct="1">
        <a:spcBef>
          <a:spcPct val="20000"/>
        </a:spcBef>
        <a:buClr>
          <a:schemeClr val="accent1"/>
        </a:buClr>
        <a:buSzPct val="70000"/>
        <a:buFont typeface="Wingdings 2"/>
        <a:buChar char=""/>
        <a:defRPr kumimoji="0" sz="2700" kern="1200">
          <a:solidFill>
            <a:schemeClr val="tx2"/>
          </a:solidFill>
          <a:latin typeface="+mn-lt"/>
          <a:ea typeface="+mn-ea"/>
          <a:cs typeface="+mn-cs"/>
        </a:defRPr>
      </a:lvl1pPr>
      <a:lvl2pPr marL="636733" indent="-244897"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2pPr>
      <a:lvl3pPr marL="979589" indent="-195917"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3pPr>
      <a:lvl4pPr marL="1371426" indent="-195917" algn="l" rtl="0" eaLnBrk="1" latinLnBrk="0" hangingPunct="1">
        <a:spcBef>
          <a:spcPct val="20000"/>
        </a:spcBef>
        <a:buClr>
          <a:schemeClr val="accent1"/>
        </a:buClr>
        <a:buSzPct val="70000"/>
        <a:buFont typeface="Wingdings 2"/>
        <a:buChar char=""/>
        <a:defRPr kumimoji="0" sz="1700" kern="1200">
          <a:solidFill>
            <a:schemeClr val="tx2"/>
          </a:solidFill>
          <a:latin typeface="+mn-lt"/>
          <a:ea typeface="+mn-ea"/>
          <a:cs typeface="+mn-cs"/>
        </a:defRPr>
      </a:lvl4pPr>
      <a:lvl5pPr marL="1763263" indent="-195917" algn="l" rtl="0" eaLnBrk="1" latinLnBrk="0" hangingPunct="1">
        <a:spcBef>
          <a:spcPct val="20000"/>
        </a:spcBef>
        <a:buClr>
          <a:schemeClr val="accent1"/>
        </a:buClr>
        <a:buSzPct val="60000"/>
        <a:buFont typeface="Wingdings 2"/>
        <a:buChar char=""/>
        <a:defRPr kumimoji="0" sz="1499" kern="1200">
          <a:solidFill>
            <a:schemeClr val="tx2"/>
          </a:solidFill>
          <a:latin typeface="+mn-lt"/>
          <a:ea typeface="+mn-ea"/>
          <a:cs typeface="+mn-cs"/>
        </a:defRPr>
      </a:lvl5pPr>
      <a:lvl6pPr marL="2155099" indent="-195917" algn="l" rtl="0" eaLnBrk="1" latinLnBrk="0" hangingPunct="1">
        <a:spcBef>
          <a:spcPct val="20000"/>
        </a:spcBef>
        <a:buClr>
          <a:schemeClr val="accent1"/>
        </a:buClr>
        <a:buSzPct val="60000"/>
        <a:buFont typeface="Wingdings 2"/>
        <a:buChar char=""/>
        <a:defRPr kumimoji="0" sz="1499" kern="1200">
          <a:solidFill>
            <a:schemeClr val="tx2"/>
          </a:solidFill>
          <a:latin typeface="+mn-lt"/>
          <a:ea typeface="+mn-ea"/>
          <a:cs typeface="+mn-cs"/>
        </a:defRPr>
      </a:lvl6pPr>
      <a:lvl7pPr marL="2546935" indent="-195917"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7pPr>
      <a:lvl8pPr marL="2938770" indent="-195917"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8pPr>
      <a:lvl9pPr marL="3330606" indent="-195917"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91837" algn="l" rtl="0" eaLnBrk="1" latinLnBrk="0" hangingPunct="1">
        <a:defRPr kumimoji="0" kern="1200">
          <a:solidFill>
            <a:schemeClr val="tx1"/>
          </a:solidFill>
          <a:latin typeface="+mn-lt"/>
          <a:ea typeface="+mn-ea"/>
          <a:cs typeface="+mn-cs"/>
        </a:defRPr>
      </a:lvl2pPr>
      <a:lvl3pPr marL="783672" algn="l" rtl="0" eaLnBrk="1" latinLnBrk="0" hangingPunct="1">
        <a:defRPr kumimoji="0" kern="1200">
          <a:solidFill>
            <a:schemeClr val="tx1"/>
          </a:solidFill>
          <a:latin typeface="+mn-lt"/>
          <a:ea typeface="+mn-ea"/>
          <a:cs typeface="+mn-cs"/>
        </a:defRPr>
      </a:lvl3pPr>
      <a:lvl4pPr marL="1175508" algn="l" rtl="0" eaLnBrk="1" latinLnBrk="0" hangingPunct="1">
        <a:defRPr kumimoji="0" kern="1200">
          <a:solidFill>
            <a:schemeClr val="tx1"/>
          </a:solidFill>
          <a:latin typeface="+mn-lt"/>
          <a:ea typeface="+mn-ea"/>
          <a:cs typeface="+mn-cs"/>
        </a:defRPr>
      </a:lvl4pPr>
      <a:lvl5pPr marL="1567343" algn="l" rtl="0" eaLnBrk="1" latinLnBrk="0" hangingPunct="1">
        <a:defRPr kumimoji="0" kern="1200">
          <a:solidFill>
            <a:schemeClr val="tx1"/>
          </a:solidFill>
          <a:latin typeface="+mn-lt"/>
          <a:ea typeface="+mn-ea"/>
          <a:cs typeface="+mn-cs"/>
        </a:defRPr>
      </a:lvl5pPr>
      <a:lvl6pPr marL="1959181" algn="l" rtl="0" eaLnBrk="1" latinLnBrk="0" hangingPunct="1">
        <a:defRPr kumimoji="0" kern="1200">
          <a:solidFill>
            <a:schemeClr val="tx1"/>
          </a:solidFill>
          <a:latin typeface="+mn-lt"/>
          <a:ea typeface="+mn-ea"/>
          <a:cs typeface="+mn-cs"/>
        </a:defRPr>
      </a:lvl6pPr>
      <a:lvl7pPr marL="2351016" algn="l" rtl="0" eaLnBrk="1" latinLnBrk="0" hangingPunct="1">
        <a:defRPr kumimoji="0" kern="1200">
          <a:solidFill>
            <a:schemeClr val="tx1"/>
          </a:solidFill>
          <a:latin typeface="+mn-lt"/>
          <a:ea typeface="+mn-ea"/>
          <a:cs typeface="+mn-cs"/>
        </a:defRPr>
      </a:lvl7pPr>
      <a:lvl8pPr marL="2742852" algn="l" rtl="0" eaLnBrk="1" latinLnBrk="0" hangingPunct="1">
        <a:defRPr kumimoji="0" kern="1200">
          <a:solidFill>
            <a:schemeClr val="tx1"/>
          </a:solidFill>
          <a:latin typeface="+mn-lt"/>
          <a:ea typeface="+mn-ea"/>
          <a:cs typeface="+mn-cs"/>
        </a:defRPr>
      </a:lvl8pPr>
      <a:lvl9pPr marL="313468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1569804"/>
            <a:ext cx="8686800" cy="3465076"/>
          </a:xfrm>
          <a:prstGeom prst="rect">
            <a:avLst/>
          </a:prstGeom>
        </p:spPr>
      </p:pic>
      <p:sp>
        <p:nvSpPr>
          <p:cNvPr id="6" name="Google Shape;151;p23"/>
          <p:cNvSpPr txBox="1">
            <a:spLocks/>
          </p:cNvSpPr>
          <p:nvPr/>
        </p:nvSpPr>
        <p:spPr>
          <a:xfrm>
            <a:off x="130941" y="1972078"/>
            <a:ext cx="7099367" cy="1904342"/>
          </a:xfrm>
          <a:prstGeom prst="rect">
            <a:avLst/>
          </a:prstGeom>
        </p:spPr>
        <p:txBody>
          <a:bodyPr spcFirstLastPara="1" vert="horz" wrap="square" lIns="91425" tIns="91425" rIns="91425" bIns="91425" anchor="b" anchorCtr="0">
            <a:noAutofit/>
          </a:bodyPr>
          <a:lst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914400"/>
            <a:r>
              <a:rPr lang="sv-SE" sz="2400" b="1" dirty="0" smtClean="0">
                <a:solidFill>
                  <a:srgbClr val="FFC000"/>
                </a:solidFill>
                <a:effectLst>
                  <a:outerShdw blurRad="50800" dist="38100" algn="l" rotWithShape="0">
                    <a:prstClr val="black">
                      <a:alpha val="40000"/>
                    </a:prstClr>
                  </a:outerShdw>
                </a:effectLst>
              </a:rPr>
              <a:t>HUBUNGAN ’UTSMANI-NUSANTARA: KISAH ROMANTIS YANG </a:t>
            </a:r>
            <a:r>
              <a:rPr lang="sv-SE" sz="2400" b="1" strike="sngStrike" dirty="0" smtClean="0">
                <a:solidFill>
                  <a:srgbClr val="FFC000"/>
                </a:solidFill>
                <a:effectLst>
                  <a:outerShdw blurRad="50800" dist="38100" algn="l" rotWithShape="0">
                    <a:prstClr val="black">
                      <a:alpha val="40000"/>
                    </a:prstClr>
                  </a:outerShdw>
                </a:effectLst>
              </a:rPr>
              <a:t>TIDAK</a:t>
            </a:r>
            <a:r>
              <a:rPr lang="sv-SE" sz="2400" b="1" dirty="0" smtClean="0">
                <a:solidFill>
                  <a:srgbClr val="FFC000"/>
                </a:solidFill>
                <a:effectLst>
                  <a:outerShdw blurRad="50800" dist="38100" algn="l" rotWithShape="0">
                    <a:prstClr val="black">
                      <a:alpha val="40000"/>
                    </a:prstClr>
                  </a:outerShdw>
                </a:effectLst>
              </a:rPr>
              <a:t> TERUNGKAP</a:t>
            </a:r>
            <a:endParaRPr lang="sv-SE" sz="1800" b="1" dirty="0">
              <a:solidFill>
                <a:srgbClr val="FFC000"/>
              </a:solidFill>
              <a:effectLst>
                <a:outerShdw blurRad="50800" dist="38100" algn="l" rotWithShape="0">
                  <a:prstClr val="black">
                    <a:alpha val="40000"/>
                  </a:prstClr>
                </a:outerShdw>
              </a:effectLst>
            </a:endParaRPr>
          </a:p>
        </p:txBody>
      </p:sp>
      <p:sp>
        <p:nvSpPr>
          <p:cNvPr id="7" name="Google Shape;152;p23"/>
          <p:cNvSpPr txBox="1">
            <a:spLocks/>
          </p:cNvSpPr>
          <p:nvPr/>
        </p:nvSpPr>
        <p:spPr>
          <a:xfrm>
            <a:off x="4343400" y="3988822"/>
            <a:ext cx="4151446" cy="536066"/>
          </a:xfrm>
          <a:prstGeom prst="rect">
            <a:avLst/>
          </a:prstGeom>
        </p:spPr>
        <p:txBody>
          <a:bodyPr spcFirstLastPara="1" vert="horz" wrap="square" lIns="91425" tIns="91425" rIns="91425" bIns="91425" anchor="t" anchorCtr="0">
            <a:noAutofit/>
          </a:bodyPr>
          <a:lstStyle>
            <a:lvl1pPr marL="293878" indent="-293878"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636733" indent="-244897"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979589" indent="-195917" algn="l" rtl="0" eaLnBrk="1" latinLnBrk="0" hangingPunct="1">
              <a:spcBef>
                <a:spcPct val="20000"/>
              </a:spcBef>
              <a:buClr>
                <a:schemeClr val="accent1"/>
              </a:buClr>
              <a:buSzPct val="70000"/>
              <a:buFont typeface="Wingdings 2"/>
              <a:buChar char=""/>
              <a:defRPr kumimoji="0" sz="1700" kern="1200">
                <a:solidFill>
                  <a:schemeClr val="tx2"/>
                </a:solidFill>
                <a:latin typeface="+mn-lt"/>
                <a:ea typeface="+mn-ea"/>
                <a:cs typeface="+mn-cs"/>
              </a:defRPr>
            </a:lvl3pPr>
            <a:lvl4pPr marL="1371426" indent="-195917" algn="l" rtl="0" eaLnBrk="1" latinLnBrk="0" hangingPunct="1">
              <a:spcBef>
                <a:spcPct val="20000"/>
              </a:spcBef>
              <a:buClr>
                <a:schemeClr val="accent1"/>
              </a:buClr>
              <a:buSzPct val="70000"/>
              <a:buFont typeface="Wingdings 2"/>
              <a:buChar char=""/>
              <a:defRPr kumimoji="0" sz="1499" kern="1200">
                <a:solidFill>
                  <a:schemeClr val="tx2"/>
                </a:solidFill>
                <a:latin typeface="+mn-lt"/>
                <a:ea typeface="+mn-ea"/>
                <a:cs typeface="+mn-cs"/>
              </a:defRPr>
            </a:lvl4pPr>
            <a:lvl5pPr marL="1763263" indent="-195917" algn="l" rtl="0" eaLnBrk="1" latinLnBrk="0" hangingPunct="1">
              <a:spcBef>
                <a:spcPct val="20000"/>
              </a:spcBef>
              <a:buClr>
                <a:schemeClr val="accent1"/>
              </a:buClr>
              <a:buSzPct val="60000"/>
              <a:buFont typeface="Wingdings 2"/>
              <a:buChar char=""/>
              <a:defRPr kumimoji="0" sz="1499" kern="1200">
                <a:solidFill>
                  <a:schemeClr val="tx2"/>
                </a:solidFill>
                <a:latin typeface="+mn-lt"/>
                <a:ea typeface="+mn-ea"/>
                <a:cs typeface="+mn-cs"/>
              </a:defRPr>
            </a:lvl5pPr>
            <a:lvl6pPr marL="2155099" indent="-195917" algn="l" rtl="0" eaLnBrk="1" latinLnBrk="0" hangingPunct="1">
              <a:spcBef>
                <a:spcPct val="20000"/>
              </a:spcBef>
              <a:buClr>
                <a:schemeClr val="accent1"/>
              </a:buClr>
              <a:buSzPct val="60000"/>
              <a:buFont typeface="Wingdings 2"/>
              <a:buChar char=""/>
              <a:defRPr kumimoji="0" sz="1499" kern="1200">
                <a:solidFill>
                  <a:schemeClr val="tx2"/>
                </a:solidFill>
                <a:latin typeface="+mn-lt"/>
                <a:ea typeface="+mn-ea"/>
                <a:cs typeface="+mn-cs"/>
              </a:defRPr>
            </a:lvl6pPr>
            <a:lvl7pPr marL="2546935" indent="-195917" algn="l" rtl="0" eaLnBrk="1" latinLnBrk="0" hangingPunct="1">
              <a:spcBef>
                <a:spcPct val="20000"/>
              </a:spcBef>
              <a:buClr>
                <a:schemeClr val="accent1"/>
              </a:buClr>
              <a:buSzPct val="60000"/>
              <a:buFont typeface="Wingdings 2"/>
              <a:buChar char=""/>
              <a:defRPr kumimoji="0" sz="1400" kern="1200">
                <a:solidFill>
                  <a:schemeClr val="tx2"/>
                </a:solidFill>
                <a:latin typeface="+mn-lt"/>
                <a:ea typeface="+mn-ea"/>
                <a:cs typeface="+mn-cs"/>
              </a:defRPr>
            </a:lvl7pPr>
            <a:lvl8pPr marL="2938770" indent="-195917"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8pPr>
            <a:lvl9pPr marL="3330606" indent="-195917"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9pPr>
          </a:lstStyle>
          <a:p>
            <a:pPr algn="r" defTabSz="914400"/>
            <a:r>
              <a:rPr lang="id-ID" sz="1050" dirty="0" smtClean="0">
                <a:solidFill>
                  <a:srgbClr val="FFC000"/>
                </a:solidFill>
              </a:rPr>
              <a:t>Disampaikan pada Kelas Intensive Sejarah “The Diggest Ottoman Stories”, Pesantren Digital Tasqif via Zoom</a:t>
            </a:r>
          </a:p>
          <a:p>
            <a:pPr algn="r" defTabSz="914400"/>
            <a:endParaRPr lang="id-ID" sz="1050" dirty="0" smtClean="0">
              <a:solidFill>
                <a:srgbClr val="FFC000"/>
              </a:solidFill>
            </a:endParaRPr>
          </a:p>
          <a:p>
            <a:pPr algn="r" defTabSz="914400"/>
            <a:r>
              <a:rPr lang="id-ID" sz="1050" dirty="0" smtClean="0">
                <a:solidFill>
                  <a:srgbClr val="FFC000"/>
                </a:solidFill>
              </a:rPr>
              <a:t>Jumat, </a:t>
            </a:r>
            <a:r>
              <a:rPr lang="en-ID" sz="1050" dirty="0" smtClean="0">
                <a:solidFill>
                  <a:srgbClr val="FFC000"/>
                </a:solidFill>
              </a:rPr>
              <a:t>9 April</a:t>
            </a:r>
            <a:r>
              <a:rPr lang="id-ID" sz="1050" dirty="0" smtClean="0">
                <a:solidFill>
                  <a:srgbClr val="FFC000"/>
                </a:solidFill>
              </a:rPr>
              <a:t> 2021</a:t>
            </a:r>
            <a:endParaRPr lang="id-ID" sz="1050" dirty="0">
              <a:solidFill>
                <a:srgbClr val="FFC000"/>
              </a:solidFill>
            </a:endParaRPr>
          </a:p>
        </p:txBody>
      </p:sp>
      <p:sp>
        <p:nvSpPr>
          <p:cNvPr id="8" name="TextBox 7"/>
          <p:cNvSpPr txBox="1"/>
          <p:nvPr/>
        </p:nvSpPr>
        <p:spPr>
          <a:xfrm>
            <a:off x="130941" y="3770841"/>
            <a:ext cx="4729803" cy="323165"/>
          </a:xfrm>
          <a:prstGeom prst="rect">
            <a:avLst/>
          </a:prstGeom>
          <a:noFill/>
        </p:spPr>
        <p:txBody>
          <a:bodyPr wrap="square" rtlCol="0">
            <a:spAutoFit/>
          </a:bodyPr>
          <a:lstStyle/>
          <a:p>
            <a:r>
              <a:rPr lang="id-ID" b="1" dirty="0" smtClean="0">
                <a:solidFill>
                  <a:srgbClr val="FFC000"/>
                </a:solidFill>
              </a:rPr>
              <a:t>Nicko Pandawa</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859" t="21473" r="14859" b="58591"/>
          <a:stretch/>
        </p:blipFill>
        <p:spPr>
          <a:xfrm>
            <a:off x="1" y="-311512"/>
            <a:ext cx="8686799" cy="3182972"/>
          </a:xfrm>
          <a:prstGeom prst="rect">
            <a:avLst/>
          </a:prstGeom>
        </p:spPr>
      </p:pic>
    </p:spTree>
    <p:extLst>
      <p:ext uri="{BB962C8B-B14F-4D97-AF65-F5344CB8AC3E}">
        <p14:creationId xmlns:p14="http://schemas.microsoft.com/office/powerpoint/2010/main" val="2795086187"/>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5" name="Picture 4"/>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t="10857" b="37333"/>
          <a:stretch/>
        </p:blipFill>
        <p:spPr>
          <a:xfrm>
            <a:off x="1114935" y="183125"/>
            <a:ext cx="6712492" cy="4636949"/>
          </a:xfrm>
          <a:prstGeom prst="rect">
            <a:avLst/>
          </a:prstGeom>
        </p:spPr>
      </p:pic>
    </p:spTree>
    <p:extLst>
      <p:ext uri="{BB962C8B-B14F-4D97-AF65-F5344CB8AC3E}">
        <p14:creationId xmlns:p14="http://schemas.microsoft.com/office/powerpoint/2010/main" val="105680075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2" name="Picture 1"/>
          <p:cNvPicPr>
            <a:picLocks noChangeAspect="1"/>
          </p:cNvPicPr>
          <p:nvPr/>
        </p:nvPicPr>
        <p:blipFill rotWithShape="1">
          <a:blip r:embed="rId5">
            <a:duotone>
              <a:prstClr val="black"/>
              <a:srgbClr val="D9C3A5">
                <a:tint val="50000"/>
                <a:satMod val="180000"/>
              </a:srgbClr>
            </a:duotone>
            <a:extLst>
              <a:ext uri="{28A0092B-C50C-407E-A947-70E740481C1C}">
                <a14:useLocalDpi xmlns:a14="http://schemas.microsoft.com/office/drawing/2010/main" val="0"/>
              </a:ext>
            </a:extLst>
          </a:blip>
          <a:srcRect t="17199" b="68896"/>
          <a:stretch/>
        </p:blipFill>
        <p:spPr>
          <a:xfrm>
            <a:off x="381290" y="657117"/>
            <a:ext cx="7854259" cy="1456155"/>
          </a:xfrm>
          <a:prstGeom prst="rect">
            <a:avLst/>
          </a:prstGeom>
        </p:spPr>
      </p:pic>
      <p:sp>
        <p:nvSpPr>
          <p:cNvPr id="9" name="Text Placeholder 3"/>
          <p:cNvSpPr txBox="1">
            <a:spLocks/>
          </p:cNvSpPr>
          <p:nvPr/>
        </p:nvSpPr>
        <p:spPr>
          <a:xfrm>
            <a:off x="565435" y="2234751"/>
            <a:ext cx="7485968" cy="2588606"/>
          </a:xfrm>
          <a:prstGeom prst="rect">
            <a:avLst/>
          </a:prstGeom>
        </p:spPr>
        <p:txBody>
          <a:bodyPr vert="horz" lIns="45688" tIns="76146" rIns="76146" bIns="38074" rtlCol="0" anchor="t">
            <a:noAutofit/>
          </a:bodyPr>
          <a:lstStyle/>
          <a:p>
            <a:pPr marL="112584" indent="-3084" defTabSz="888331">
              <a:buSzPct val="100000"/>
            </a:pPr>
            <a:r>
              <a:rPr lang="id-ID" sz="1263" b="1" dirty="0">
                <a:solidFill>
                  <a:schemeClr val="bg1"/>
                </a:solidFill>
              </a:rPr>
              <a:t>69</a:t>
            </a:r>
            <a:r>
              <a:rPr lang="id-ID" sz="1263" dirty="0">
                <a:solidFill>
                  <a:schemeClr val="bg1"/>
                </a:solidFill>
              </a:rPr>
              <a:t>. Ve dahi ol-dergah-ı Mu’alla’ya reca-i vasıkımuz oldur ki; bu bendelerini sayir Padışahlar ıdadından saymayup kendü ḳullarından</a:t>
            </a:r>
          </a:p>
          <a:p>
            <a:pPr marL="112584" indent="-3084" defTabSz="888331">
              <a:buSzPct val="100000"/>
            </a:pPr>
            <a:r>
              <a:rPr lang="id-ID" sz="1263" b="1" dirty="0">
                <a:solidFill>
                  <a:schemeClr val="bg1"/>
                </a:solidFill>
              </a:rPr>
              <a:t>70</a:t>
            </a:r>
            <a:r>
              <a:rPr lang="id-ID" sz="1263" dirty="0">
                <a:solidFill>
                  <a:schemeClr val="bg1"/>
                </a:solidFill>
              </a:rPr>
              <a:t>. Diyar-ı Mısır Beğlerbeğisi veyahud Yemen Beğlerbeğisi veya Cidde ve Aden Beğleri ḳulları ıdadından Padışah-ı alem-penah-ı zıll-i İlah hazretlerinün etraf vilayetlerinde</a:t>
            </a:r>
          </a:p>
          <a:p>
            <a:pPr marL="112584" indent="-3084" defTabSz="888331">
              <a:buSzPct val="100000"/>
            </a:pPr>
            <a:r>
              <a:rPr lang="id-ID" sz="1263" b="1" dirty="0">
                <a:solidFill>
                  <a:schemeClr val="bg1"/>
                </a:solidFill>
              </a:rPr>
              <a:t>71</a:t>
            </a:r>
            <a:r>
              <a:rPr lang="id-ID" sz="1263" dirty="0">
                <a:solidFill>
                  <a:schemeClr val="bg1"/>
                </a:solidFill>
              </a:rPr>
              <a:t>. sadaḳa yiyen garib ü miskin ü ḫazin ḳulları ıdadından ma’dud buyuralar</a:t>
            </a:r>
          </a:p>
          <a:p>
            <a:pPr marL="112584" indent="-3084" defTabSz="888331">
              <a:buSzPct val="100000"/>
            </a:pPr>
            <a:endParaRPr lang="id-ID" sz="1263" dirty="0">
              <a:solidFill>
                <a:schemeClr val="bg1"/>
              </a:solidFill>
            </a:endParaRPr>
          </a:p>
          <a:p>
            <a:pPr marL="112584" indent="-3084" algn="ctr" defTabSz="888331">
              <a:buSzPct val="100000"/>
            </a:pPr>
            <a:r>
              <a:rPr lang="id-ID" sz="1263" b="1" dirty="0">
                <a:solidFill>
                  <a:schemeClr val="bg1"/>
                </a:solidFill>
              </a:rPr>
              <a:t>Terjemah bebas:</a:t>
            </a:r>
          </a:p>
          <a:p>
            <a:pPr marL="112584" indent="-3084" algn="ctr" defTabSz="888331">
              <a:buSzPct val="100000"/>
            </a:pPr>
            <a:r>
              <a:rPr lang="id-ID" sz="1263" dirty="0">
                <a:solidFill>
                  <a:schemeClr val="bg1"/>
                </a:solidFill>
              </a:rPr>
              <a:t>Dengan bersungguh-sungguh, kami meminta Padışah (yakni Sulayman al-Qanuni, yang dibaris ke-6 dan ke-7 disebut Sultan Aceh sebagai </a:t>
            </a:r>
            <a:r>
              <a:rPr lang="id-ID" sz="1263" i="1" dirty="0">
                <a:solidFill>
                  <a:schemeClr val="bg1"/>
                </a:solidFill>
              </a:rPr>
              <a:t>Khalifatullah fil-Ardh</a:t>
            </a:r>
            <a:r>
              <a:rPr lang="id-ID" sz="1263" dirty="0">
                <a:solidFill>
                  <a:schemeClr val="bg1"/>
                </a:solidFill>
              </a:rPr>
              <a:t>, penerus Khulafaur Rasyidin) tidak lagi memandang saya, hambanya di tanah (Aceh) ini, sebagai penguasa yang independen, melainkan sudi menerima saya sebagai hambanya yang miskin dan rendah, yang dapat berkuasa berkat kemurahan hati Sang Padışah, sang pelindung dunia, naungan Allah (di muka bumi); dengan jalan yang tiada berbeda dari gubernur Mesir, Yaman, atau para Bey di Jeddah dan Aden.</a:t>
            </a:r>
            <a:endParaRPr lang="en-US" sz="1263" dirty="0">
              <a:solidFill>
                <a:schemeClr val="bg1"/>
              </a:solidFill>
            </a:endParaRPr>
          </a:p>
        </p:txBody>
      </p:sp>
      <p:sp>
        <p:nvSpPr>
          <p:cNvPr id="10" name="Text Placeholder 3"/>
          <p:cNvSpPr txBox="1">
            <a:spLocks/>
          </p:cNvSpPr>
          <p:nvPr/>
        </p:nvSpPr>
        <p:spPr>
          <a:xfrm>
            <a:off x="7806490" y="1199086"/>
            <a:ext cx="489827" cy="342927"/>
          </a:xfrm>
          <a:prstGeom prst="rect">
            <a:avLst/>
          </a:prstGeom>
        </p:spPr>
        <p:txBody>
          <a:bodyPr vert="horz" lIns="45688" tIns="76146" rIns="76146" bIns="38074" rtlCol="0" anchor="t">
            <a:noAutofit/>
          </a:bodyPr>
          <a:lstStyle/>
          <a:p>
            <a:pPr marL="112584" indent="-3084" defTabSz="888331">
              <a:buSzPct val="100000"/>
            </a:pPr>
            <a:r>
              <a:rPr lang="id-ID" sz="1263" b="1" dirty="0"/>
              <a:t>70</a:t>
            </a:r>
          </a:p>
        </p:txBody>
      </p:sp>
      <p:sp>
        <p:nvSpPr>
          <p:cNvPr id="11" name="Text Placeholder 3"/>
          <p:cNvSpPr txBox="1">
            <a:spLocks/>
          </p:cNvSpPr>
          <p:nvPr/>
        </p:nvSpPr>
        <p:spPr>
          <a:xfrm>
            <a:off x="7884414" y="1741055"/>
            <a:ext cx="489827" cy="342927"/>
          </a:xfrm>
          <a:prstGeom prst="rect">
            <a:avLst/>
          </a:prstGeom>
        </p:spPr>
        <p:txBody>
          <a:bodyPr vert="horz" lIns="45688" tIns="76146" rIns="76146" bIns="38074" rtlCol="0" anchor="t">
            <a:noAutofit/>
          </a:bodyPr>
          <a:lstStyle/>
          <a:p>
            <a:pPr marL="112584" indent="-3084" defTabSz="888331">
              <a:buSzPct val="100000"/>
            </a:pPr>
            <a:r>
              <a:rPr lang="id-ID" sz="1263" b="1" dirty="0"/>
              <a:t>71</a:t>
            </a:r>
          </a:p>
        </p:txBody>
      </p:sp>
      <p:sp>
        <p:nvSpPr>
          <p:cNvPr id="12" name="Text Placeholder 3"/>
          <p:cNvSpPr txBox="1">
            <a:spLocks/>
          </p:cNvSpPr>
          <p:nvPr/>
        </p:nvSpPr>
        <p:spPr>
          <a:xfrm>
            <a:off x="1117178" y="236224"/>
            <a:ext cx="7012149" cy="395019"/>
          </a:xfrm>
          <a:prstGeom prst="rect">
            <a:avLst/>
          </a:prstGeom>
        </p:spPr>
        <p:txBody>
          <a:bodyPr vert="horz" lIns="45688" tIns="76146" rIns="76146" bIns="38074" rtlCol="0" anchor="t">
            <a:normAutofit fontScale="85000" lnSpcReduction="10000"/>
          </a:bodyPr>
          <a:lstStyle/>
          <a:p>
            <a:pPr marL="112584" indent="-3084" defTabSz="888331">
              <a:buSzPct val="100000"/>
            </a:pPr>
            <a:r>
              <a:rPr lang="id-ID" sz="1555" b="1" dirty="0">
                <a:solidFill>
                  <a:schemeClr val="bg1"/>
                </a:solidFill>
              </a:rPr>
              <a:t>Detail: Pernyataan baiat Sultan Alauddin Ri’ayat Syah al-Qahhar kepada Khilafah Utsmaniyyah</a:t>
            </a:r>
            <a:endParaRPr lang="en-US" sz="1555" b="1" dirty="0">
              <a:solidFill>
                <a:schemeClr val="bg1"/>
              </a:solidFill>
            </a:endParaRPr>
          </a:p>
        </p:txBody>
      </p:sp>
      <p:sp>
        <p:nvSpPr>
          <p:cNvPr id="6" name="Text Placeholder 3"/>
          <p:cNvSpPr txBox="1">
            <a:spLocks/>
          </p:cNvSpPr>
          <p:nvPr/>
        </p:nvSpPr>
        <p:spPr>
          <a:xfrm>
            <a:off x="7815067" y="795419"/>
            <a:ext cx="489827" cy="342927"/>
          </a:xfrm>
          <a:prstGeom prst="rect">
            <a:avLst/>
          </a:prstGeom>
        </p:spPr>
        <p:txBody>
          <a:bodyPr vert="horz" lIns="45688" tIns="76146" rIns="76146" bIns="38074" rtlCol="0" anchor="t">
            <a:noAutofit/>
          </a:bodyPr>
          <a:lstStyle/>
          <a:p>
            <a:pPr marL="112584" indent="-3084" defTabSz="888331">
              <a:buSzPct val="100000"/>
            </a:pPr>
            <a:r>
              <a:rPr lang="id-ID" sz="1263" b="1" dirty="0"/>
              <a:t>69</a:t>
            </a:r>
          </a:p>
        </p:txBody>
      </p:sp>
      <p:cxnSp>
        <p:nvCxnSpPr>
          <p:cNvPr id="13" name="Straight Connector 12"/>
          <p:cNvCxnSpPr/>
          <p:nvPr/>
        </p:nvCxnSpPr>
        <p:spPr>
          <a:xfrm flipH="1" flipV="1">
            <a:off x="6840855" y="657116"/>
            <a:ext cx="18615" cy="309766"/>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565435" y="657116"/>
            <a:ext cx="6275420"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4039362" y="2080200"/>
            <a:ext cx="3933879" cy="3783"/>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V="1">
            <a:off x="4039362" y="1602753"/>
            <a:ext cx="0" cy="477447"/>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446750" y="1602752"/>
            <a:ext cx="359261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446750" y="653333"/>
            <a:ext cx="118685" cy="949419"/>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flipV="1">
            <a:off x="7884412" y="1048703"/>
            <a:ext cx="88829" cy="106457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859470" y="966882"/>
            <a:ext cx="1024943" cy="81821"/>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32729000"/>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222" t="8479" r="12947" b="51431"/>
          <a:stretch/>
        </p:blipFill>
        <p:spPr>
          <a:xfrm rot="11211552">
            <a:off x="4073144" y="995712"/>
            <a:ext cx="4018952" cy="274465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221" t="53442" r="12947" b="5728"/>
          <a:stretch/>
        </p:blipFill>
        <p:spPr>
          <a:xfrm rot="10407812">
            <a:off x="707804" y="909722"/>
            <a:ext cx="3917890" cy="2725029"/>
          </a:xfrm>
          <a:prstGeom prst="rect">
            <a:avLst/>
          </a:prstGeom>
          <a:ln>
            <a:noFill/>
          </a:ln>
          <a:effectLst>
            <a:outerShdw blurRad="292100" dist="139700" dir="2700000" algn="tl" rotWithShape="0">
              <a:srgbClr val="333333">
                <a:alpha val="65000"/>
              </a:srgbClr>
            </a:outerShdw>
          </a:effectLst>
        </p:spPr>
      </p:pic>
      <p:sp>
        <p:nvSpPr>
          <p:cNvPr id="7" name="Text Placeholder 3"/>
          <p:cNvSpPr txBox="1">
            <a:spLocks/>
          </p:cNvSpPr>
          <p:nvPr/>
        </p:nvSpPr>
        <p:spPr>
          <a:xfrm>
            <a:off x="215623" y="4123736"/>
            <a:ext cx="8115629" cy="642936"/>
          </a:xfrm>
          <a:prstGeom prst="rect">
            <a:avLst/>
          </a:prstGeom>
        </p:spPr>
        <p:txBody>
          <a:bodyPr vert="horz" lIns="45688" tIns="76146" rIns="76146" bIns="38074" rtlCol="0" anchor="t">
            <a:noAutofit/>
          </a:bodyPr>
          <a:lstStyle/>
          <a:p>
            <a:pPr marL="112584" indent="-3084" algn="ctr" defTabSz="888331">
              <a:buSzPct val="100000"/>
            </a:pPr>
            <a:r>
              <a:rPr lang="id-ID" sz="1263" dirty="0">
                <a:solidFill>
                  <a:schemeClr val="bg1"/>
                </a:solidFill>
              </a:rPr>
              <a:t>Surat balasan Selim II bin Suleyman al-Qanuni kepada Sultan Aceh Ala’uddin Ri’ayat Syah al-Qahhar, 19 September 1567. </a:t>
            </a:r>
            <a:r>
              <a:rPr lang="id-ID" sz="1263" b="1" dirty="0">
                <a:solidFill>
                  <a:schemeClr val="bg1"/>
                </a:solidFill>
              </a:rPr>
              <a:t>(Başbakanlık Osmanlı Arşivi [BOA], Divan-ı Hümayun Mühimme Defterleri [A.DVNS.MHM], 7/244)</a:t>
            </a:r>
          </a:p>
        </p:txBody>
      </p:sp>
    </p:spTree>
    <p:extLst>
      <p:ext uri="{BB962C8B-B14F-4D97-AF65-F5344CB8AC3E}">
        <p14:creationId xmlns:p14="http://schemas.microsoft.com/office/powerpoint/2010/main" val="1582209502"/>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5" name="Text Placeholder 3"/>
          <p:cNvSpPr txBox="1">
            <a:spLocks/>
          </p:cNvSpPr>
          <p:nvPr/>
        </p:nvSpPr>
        <p:spPr>
          <a:xfrm>
            <a:off x="4133514" y="1045396"/>
            <a:ext cx="4197739" cy="2316781"/>
          </a:xfrm>
          <a:prstGeom prst="rect">
            <a:avLst/>
          </a:prstGeom>
        </p:spPr>
        <p:txBody>
          <a:bodyPr vert="horz" lIns="45688" tIns="76146" rIns="76146" bIns="38074" rtlCol="0" anchor="t">
            <a:noAutofit/>
          </a:bodyPr>
          <a:lstStyle/>
          <a:p>
            <a:pPr marL="112584" indent="-3084" algn="r" defTabSz="888331">
              <a:buSzPct val="100000"/>
            </a:pPr>
            <a:r>
              <a:rPr lang="id-ID" sz="1263" dirty="0">
                <a:solidFill>
                  <a:schemeClr val="bg1"/>
                </a:solidFill>
              </a:rPr>
              <a:t>Pengiriman pasukan dari Khilafah Utsmaniyyah via Mesir </a:t>
            </a:r>
            <a:r>
              <a:rPr lang="id-ID" sz="1263" b="1" dirty="0">
                <a:solidFill>
                  <a:schemeClr val="bg1"/>
                </a:solidFill>
              </a:rPr>
              <a:t>tertunda karena pasukan dialihkan ke Yaman untuk memadamkan pemberontakan Syiah Zaidi di sana. </a:t>
            </a:r>
            <a:r>
              <a:rPr lang="id-ID" sz="1263" dirty="0">
                <a:solidFill>
                  <a:schemeClr val="bg1"/>
                </a:solidFill>
              </a:rPr>
              <a:t>Namun, Khalifah Selim II tetap menjanjikan:</a:t>
            </a:r>
          </a:p>
          <a:p>
            <a:pPr marL="112584" indent="-3084" algn="r" defTabSz="888331">
              <a:buSzPct val="100000"/>
            </a:pPr>
            <a:endParaRPr lang="id-ID" sz="1263" dirty="0">
              <a:solidFill>
                <a:schemeClr val="bg1"/>
              </a:solidFill>
            </a:endParaRPr>
          </a:p>
          <a:p>
            <a:pPr marL="112584" indent="-3084" algn="r" defTabSz="888331">
              <a:buSzPct val="100000"/>
            </a:pPr>
            <a:r>
              <a:rPr lang="id-ID" sz="1263" dirty="0">
                <a:solidFill>
                  <a:schemeClr val="bg1"/>
                </a:solidFill>
              </a:rPr>
              <a:t> </a:t>
            </a:r>
            <a:r>
              <a:rPr lang="id-ID" sz="1263" b="1" dirty="0">
                <a:solidFill>
                  <a:schemeClr val="bg1"/>
                </a:solidFill>
              </a:rPr>
              <a:t>“insya Allah, dengan pertolongan-Nya, fitnah dan kerusakan itu akan dibasmi, dan armada perang akan diberangkatkan ke wilayah yang sudah disepakati sebelumnya” </a:t>
            </a:r>
          </a:p>
          <a:p>
            <a:pPr marL="112584" indent="-3084" algn="r" defTabSz="888331">
              <a:buSzPct val="100000"/>
            </a:pPr>
            <a:endParaRPr lang="id-ID" sz="1263" dirty="0">
              <a:solidFill>
                <a:schemeClr val="bg1"/>
              </a:solidFill>
            </a:endParaRPr>
          </a:p>
          <a:p>
            <a:pPr marL="112584" indent="-3084" algn="r" defTabSz="888331">
              <a:buSzPct val="100000"/>
            </a:pPr>
            <a:r>
              <a:rPr lang="id-ID" sz="1263" dirty="0">
                <a:solidFill>
                  <a:schemeClr val="bg1"/>
                </a:solidFill>
              </a:rPr>
              <a:t>(</a:t>
            </a:r>
            <a:r>
              <a:rPr lang="id-ID" sz="1263" i="1" dirty="0">
                <a:solidFill>
                  <a:schemeClr val="bg1"/>
                </a:solidFill>
              </a:rPr>
              <a:t>inşā’allāhü te’ālā ināyet-i hakk celle ve alā ile ol cānibün fitne vü fesādı def’u ref’ oldukdan sonra zikrolunan Donanma-i Hümāyūn mu’āhade olunduğı üzre müretteb ü mükemmel bī-kusūr irsāl ü īsāl olunur</a:t>
            </a:r>
            <a:r>
              <a:rPr lang="id-ID" sz="1263" dirty="0">
                <a:solidFill>
                  <a:schemeClr val="bg1"/>
                </a:solidFill>
              </a:rPr>
              <a:t>). </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2744" t="32833" r="13637" b="9943"/>
          <a:stretch/>
        </p:blipFill>
        <p:spPr>
          <a:xfrm rot="11468964">
            <a:off x="-72346" y="-653841"/>
            <a:ext cx="4072723" cy="5617550"/>
          </a:xfrm>
          <a:prstGeom prst="rect">
            <a:avLst/>
          </a:prstGeom>
        </p:spPr>
      </p:pic>
      <p:cxnSp>
        <p:nvCxnSpPr>
          <p:cNvPr id="7" name="Straight Connector 6"/>
          <p:cNvCxnSpPr/>
          <p:nvPr/>
        </p:nvCxnSpPr>
        <p:spPr>
          <a:xfrm>
            <a:off x="123392" y="1814977"/>
            <a:ext cx="2131395" cy="4587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07" y="2044360"/>
            <a:ext cx="681590" cy="159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5436" y="2374675"/>
            <a:ext cx="2780460" cy="5791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67725" y="2444638"/>
            <a:ext cx="1266170" cy="2798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45896" y="2724491"/>
            <a:ext cx="87995" cy="2293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167723" y="2273746"/>
            <a:ext cx="87068" cy="184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02034" y="2194647"/>
            <a:ext cx="87068" cy="1846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507" y="1814979"/>
            <a:ext cx="115885" cy="251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 Placeholder 3"/>
          <p:cNvSpPr txBox="1">
            <a:spLocks/>
          </p:cNvSpPr>
          <p:nvPr/>
        </p:nvSpPr>
        <p:spPr>
          <a:xfrm>
            <a:off x="3573815" y="4507692"/>
            <a:ext cx="2331323" cy="419773"/>
          </a:xfrm>
          <a:prstGeom prst="rect">
            <a:avLst/>
          </a:prstGeom>
        </p:spPr>
        <p:txBody>
          <a:bodyPr vert="horz" lIns="45688" tIns="76146" rIns="76146" bIns="38074" rtlCol="0" anchor="t">
            <a:noAutofit/>
          </a:bodyPr>
          <a:lstStyle/>
          <a:p>
            <a:pPr marL="112584" indent="-3084" algn="ctr" defTabSz="888331">
              <a:buSzPct val="100000"/>
            </a:pPr>
            <a:r>
              <a:rPr lang="id-ID" sz="1263" b="1" dirty="0"/>
              <a:t>BOA, A.DVNS.MHM, 7/708</a:t>
            </a:r>
          </a:p>
        </p:txBody>
      </p:sp>
    </p:spTree>
    <p:extLst>
      <p:ext uri="{BB962C8B-B14F-4D97-AF65-F5344CB8AC3E}">
        <p14:creationId xmlns:p14="http://schemas.microsoft.com/office/powerpoint/2010/main" val="3795003798"/>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496" y="1"/>
            <a:ext cx="8938151" cy="5029200"/>
          </a:xfrm>
          <a:prstGeom prst="rect">
            <a:avLst/>
          </a:prstGeom>
        </p:spPr>
      </p:pic>
      <p:sp>
        <p:nvSpPr>
          <p:cNvPr id="6" name="Text Placeholder 3"/>
          <p:cNvSpPr txBox="1">
            <a:spLocks/>
          </p:cNvSpPr>
          <p:nvPr/>
        </p:nvSpPr>
        <p:spPr>
          <a:xfrm>
            <a:off x="43136" y="66328"/>
            <a:ext cx="7848872" cy="288032"/>
          </a:xfrm>
          <a:prstGeom prst="rect">
            <a:avLst/>
          </a:prstGeom>
        </p:spPr>
        <p:txBody>
          <a:bodyPr vert="horz" lIns="47024" tIns="78373" rIns="78373" bIns="39187" rtlCol="0" anchor="t">
            <a:noAutofit/>
          </a:bodyPr>
          <a:lstStyle/>
          <a:p>
            <a:pPr marL="115879" indent="-3175" defTabSz="914330">
              <a:buSzPct val="100000"/>
            </a:pPr>
            <a:r>
              <a:rPr lang="id-ID" sz="1400" b="1" dirty="0">
                <a:solidFill>
                  <a:schemeClr val="bg1"/>
                </a:solidFill>
                <a:effectLst>
                  <a:outerShdw blurRad="50800" dist="38100" algn="l" rotWithShape="0">
                    <a:prstClr val="black">
                      <a:alpha val="40000"/>
                    </a:prstClr>
                  </a:outerShdw>
                </a:effectLst>
              </a:rPr>
              <a:t>Bukti primer lain yang mennguatkan eksistensi Khilafah Utsmaniyyah di Aceh (Arkeologis) </a:t>
            </a:r>
          </a:p>
        </p:txBody>
      </p:sp>
      <p:sp>
        <p:nvSpPr>
          <p:cNvPr id="7" name="Text Placeholder 3"/>
          <p:cNvSpPr txBox="1">
            <a:spLocks/>
          </p:cNvSpPr>
          <p:nvPr/>
        </p:nvSpPr>
        <p:spPr>
          <a:xfrm>
            <a:off x="35099" y="304309"/>
            <a:ext cx="7848872" cy="288032"/>
          </a:xfrm>
          <a:prstGeom prst="rect">
            <a:avLst/>
          </a:prstGeom>
        </p:spPr>
        <p:txBody>
          <a:bodyPr vert="horz" lIns="47024" tIns="78373" rIns="78373" bIns="39187" rtlCol="0" anchor="t">
            <a:noAutofit/>
          </a:bodyPr>
          <a:lstStyle/>
          <a:p>
            <a:pPr marL="115879" indent="-3175" defTabSz="914330">
              <a:buSzPct val="100000"/>
            </a:pPr>
            <a:r>
              <a:rPr lang="id-ID" sz="1050" dirty="0">
                <a:solidFill>
                  <a:schemeClr val="bg1"/>
                </a:solidFill>
                <a:effectLst>
                  <a:outerShdw blurRad="50800" dist="38100" algn="l" rotWithShape="0">
                    <a:prstClr val="black">
                      <a:alpha val="40000"/>
                    </a:prstClr>
                  </a:outerShdw>
                </a:effectLst>
              </a:rPr>
              <a:t>Kompleks makam Tengku di Bitay, pemakaman yang diyakini merupakan kubur-kubur orang Utsmaniyyah di Gampong Bitay, Kecamatan Jaya Baru, Kota Banda Aceh</a:t>
            </a:r>
            <a:endParaRPr lang="id-ID" sz="1000" b="1" dirty="0">
              <a:solidFill>
                <a:schemeClr val="bg1"/>
              </a:solidFill>
              <a:effectLst>
                <a:outerShdw blurRad="50800" dist="38100" algn="l" rotWithShape="0">
                  <a:prstClr val="black">
                    <a:alpha val="40000"/>
                  </a:prstClr>
                </a:outerShdw>
              </a:effectLst>
            </a:endParaRPr>
          </a:p>
        </p:txBody>
      </p:sp>
      <p:sp>
        <p:nvSpPr>
          <p:cNvPr id="8" name="Text Placeholder 3"/>
          <p:cNvSpPr txBox="1">
            <a:spLocks/>
          </p:cNvSpPr>
          <p:nvPr/>
        </p:nvSpPr>
        <p:spPr>
          <a:xfrm rot="1746042">
            <a:off x="-189853" y="4517260"/>
            <a:ext cx="1931372" cy="810784"/>
          </a:xfrm>
          <a:prstGeom prst="rect">
            <a:avLst/>
          </a:prstGeom>
        </p:spPr>
        <p:txBody>
          <a:bodyPr vert="horz" lIns="47024" tIns="78373" rIns="78373" bIns="39187" rtlCol="0" anchor="t">
            <a:normAutofit/>
          </a:bodyPr>
          <a:lstStyle/>
          <a:p>
            <a:r>
              <a:rPr lang="id-ID" sz="1050" dirty="0"/>
              <a:t>Sumber Foto: Tim JKdN</a:t>
            </a:r>
          </a:p>
        </p:txBody>
      </p:sp>
    </p:spTree>
    <p:extLst>
      <p:ext uri="{BB962C8B-B14F-4D97-AF65-F5344CB8AC3E}">
        <p14:creationId xmlns:p14="http://schemas.microsoft.com/office/powerpoint/2010/main" val="1468418136"/>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4563" t="19057" r="15880" b="9427"/>
          <a:stretch/>
        </p:blipFill>
        <p:spPr>
          <a:xfrm>
            <a:off x="4055367" y="-25929"/>
            <a:ext cx="3691629" cy="5060809"/>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7476" t="14476" r="21434" b="19660"/>
          <a:stretch/>
        </p:blipFill>
        <p:spPr>
          <a:xfrm>
            <a:off x="552450" y="-26686"/>
            <a:ext cx="3512163" cy="5048734"/>
          </a:xfrm>
          <a:prstGeom prst="rect">
            <a:avLst/>
          </a:prstGeom>
        </p:spPr>
      </p:pic>
      <p:cxnSp>
        <p:nvCxnSpPr>
          <p:cNvPr id="30" name="Elbow Connector 29"/>
          <p:cNvCxnSpPr/>
          <p:nvPr/>
        </p:nvCxnSpPr>
        <p:spPr>
          <a:xfrm rot="16200000" flipH="1">
            <a:off x="1127043" y="3557382"/>
            <a:ext cx="935341" cy="577967"/>
          </a:xfrm>
          <a:prstGeom prst="bentConnector3">
            <a:avLst>
              <a:gd name="adj1" fmla="val 9888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Text Placeholder 3"/>
          <p:cNvSpPr txBox="1">
            <a:spLocks/>
          </p:cNvSpPr>
          <p:nvPr/>
        </p:nvSpPr>
        <p:spPr>
          <a:xfrm>
            <a:off x="670991" y="9524"/>
            <a:ext cx="7272809" cy="278507"/>
          </a:xfrm>
          <a:prstGeom prst="rect">
            <a:avLst/>
          </a:prstGeom>
        </p:spPr>
        <p:txBody>
          <a:bodyPr vert="horz" lIns="47024" tIns="78373" rIns="78373" bIns="39187" rtlCol="0" anchor="t">
            <a:noAutofit/>
          </a:bodyPr>
          <a:lstStyle/>
          <a:p>
            <a:pPr marL="115879" indent="-3175" defTabSz="914330">
              <a:buSzPct val="100000"/>
            </a:pPr>
            <a:r>
              <a:rPr lang="id-ID" sz="1400" b="1" dirty="0"/>
              <a:t>Bukti primer lain yang menguatkan eksistensi Khilafah Utsmaniyyah di Aceh (Numismatik) </a:t>
            </a:r>
          </a:p>
        </p:txBody>
      </p:sp>
      <p:sp>
        <p:nvSpPr>
          <p:cNvPr id="8" name="Text Placeholder 3"/>
          <p:cNvSpPr txBox="1">
            <a:spLocks/>
          </p:cNvSpPr>
          <p:nvPr/>
        </p:nvSpPr>
        <p:spPr>
          <a:xfrm>
            <a:off x="670991" y="222590"/>
            <a:ext cx="3744417" cy="288032"/>
          </a:xfrm>
          <a:prstGeom prst="rect">
            <a:avLst/>
          </a:prstGeom>
        </p:spPr>
        <p:txBody>
          <a:bodyPr vert="horz" lIns="47024" tIns="78373" rIns="78373" bIns="39187" rtlCol="0" anchor="t">
            <a:noAutofit/>
          </a:bodyPr>
          <a:lstStyle/>
          <a:p>
            <a:pPr marL="115879" indent="-3175" defTabSz="914330">
              <a:buSzPct val="100000"/>
            </a:pPr>
            <a:r>
              <a:rPr lang="id-ID" sz="1200" dirty="0"/>
              <a:t>Dinar dan dirham Khilafah Utsmaniyyah abad ke-16 yang ditemukan di Gampong Pande, Kec. Kutaraja, Banda </a:t>
            </a:r>
            <a:r>
              <a:rPr lang="id-ID" sz="1200" dirty="0" smtClean="0"/>
              <a:t>Aceh</a:t>
            </a:r>
            <a:r>
              <a:rPr lang="en-ID" sz="1200" dirty="0" smtClean="0"/>
              <a:t> </a:t>
            </a:r>
            <a:r>
              <a:rPr lang="en-ID" sz="1200" dirty="0" err="1" smtClean="0"/>
              <a:t>pada</a:t>
            </a:r>
            <a:r>
              <a:rPr lang="en-ID" sz="1200" dirty="0" smtClean="0"/>
              <a:t> 2020</a:t>
            </a:r>
            <a:endParaRPr lang="id-ID" sz="1200" dirty="0"/>
          </a:p>
        </p:txBody>
      </p:sp>
      <p:sp>
        <p:nvSpPr>
          <p:cNvPr id="28" name="Text Placeholder 3"/>
          <p:cNvSpPr txBox="1">
            <a:spLocks/>
          </p:cNvSpPr>
          <p:nvPr/>
        </p:nvSpPr>
        <p:spPr>
          <a:xfrm>
            <a:off x="5697041" y="3942185"/>
            <a:ext cx="1809776" cy="288032"/>
          </a:xfrm>
          <a:prstGeom prst="rect">
            <a:avLst/>
          </a:prstGeom>
        </p:spPr>
        <p:txBody>
          <a:bodyPr vert="horz" lIns="47024" tIns="78373" rIns="78373" bIns="39187" rtlCol="0" anchor="t">
            <a:noAutofit/>
          </a:bodyPr>
          <a:lstStyle/>
          <a:p>
            <a:pPr marL="115879" indent="-3175" algn="r" defTabSz="914330">
              <a:buSzPct val="100000"/>
            </a:pPr>
            <a:r>
              <a:rPr lang="ar-SA" sz="1400" b="1" dirty="0"/>
              <a:t>ضارب النضر صاحب العز و النصرة في البر و البحر</a:t>
            </a:r>
            <a:endParaRPr lang="id-ID" sz="1400" b="1" dirty="0"/>
          </a:p>
        </p:txBody>
      </p:sp>
      <p:sp>
        <p:nvSpPr>
          <p:cNvPr id="31" name="Text Placeholder 3"/>
          <p:cNvSpPr txBox="1">
            <a:spLocks/>
          </p:cNvSpPr>
          <p:nvPr/>
        </p:nvSpPr>
        <p:spPr>
          <a:xfrm>
            <a:off x="1823120" y="3957787"/>
            <a:ext cx="2056145" cy="288032"/>
          </a:xfrm>
          <a:prstGeom prst="rect">
            <a:avLst/>
          </a:prstGeom>
        </p:spPr>
        <p:txBody>
          <a:bodyPr vert="horz" lIns="47024" tIns="78373" rIns="78373" bIns="39187" rtlCol="0" anchor="t">
            <a:noAutofit/>
          </a:bodyPr>
          <a:lstStyle/>
          <a:p>
            <a:pPr marL="115879" indent="-3175" algn="ctr" defTabSz="914330">
              <a:buSzPct val="100000"/>
            </a:pPr>
            <a:r>
              <a:rPr lang="ar-SA" sz="1400" b="1" dirty="0"/>
              <a:t>سلطان سليمان بن سليم خان عز نصره ضرب في قسطنطينية سنة 926</a:t>
            </a:r>
            <a:endParaRPr lang="id-ID" sz="1400" b="1" dirty="0"/>
          </a:p>
        </p:txBody>
      </p:sp>
      <p:sp>
        <p:nvSpPr>
          <p:cNvPr id="18" name="Text Placeholder 3"/>
          <p:cNvSpPr txBox="1">
            <a:spLocks/>
          </p:cNvSpPr>
          <p:nvPr/>
        </p:nvSpPr>
        <p:spPr>
          <a:xfrm>
            <a:off x="6287423" y="4737500"/>
            <a:ext cx="2550074" cy="810784"/>
          </a:xfrm>
          <a:prstGeom prst="rect">
            <a:avLst/>
          </a:prstGeom>
        </p:spPr>
        <p:txBody>
          <a:bodyPr vert="horz" lIns="47024" tIns="78373" rIns="78373" bIns="39187" rtlCol="0" anchor="t">
            <a:normAutofit/>
          </a:bodyPr>
          <a:lstStyle/>
          <a:p>
            <a:r>
              <a:rPr lang="en-ID" sz="1050" dirty="0" err="1" smtClean="0"/>
              <a:t>Properti</a:t>
            </a:r>
            <a:r>
              <a:rPr lang="en-ID" sz="1050" dirty="0" smtClean="0"/>
              <a:t> </a:t>
            </a:r>
            <a:r>
              <a:rPr lang="en-ID" sz="1050" dirty="0" err="1" smtClean="0"/>
              <a:t>Nicko</a:t>
            </a:r>
            <a:r>
              <a:rPr lang="en-ID" sz="1050" dirty="0" smtClean="0"/>
              <a:t> Pandawa</a:t>
            </a:r>
            <a:endParaRPr lang="id-ID" sz="1050" dirty="0"/>
          </a:p>
        </p:txBody>
      </p:sp>
      <p:cxnSp>
        <p:nvCxnSpPr>
          <p:cNvPr id="29" name="Elbow Connector 28"/>
          <p:cNvCxnSpPr/>
          <p:nvPr/>
        </p:nvCxnSpPr>
        <p:spPr>
          <a:xfrm rot="16200000" flipH="1">
            <a:off x="4939060" y="3473563"/>
            <a:ext cx="935341" cy="577967"/>
          </a:xfrm>
          <a:prstGeom prst="bentConnector3">
            <a:avLst>
              <a:gd name="adj1" fmla="val 9888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3328442"/>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Google Shape;151;p23"/>
          <p:cNvSpPr txBox="1">
            <a:spLocks/>
          </p:cNvSpPr>
          <p:nvPr/>
        </p:nvSpPr>
        <p:spPr>
          <a:xfrm>
            <a:off x="1823120" y="2082552"/>
            <a:ext cx="5760640" cy="614530"/>
          </a:xfrm>
          <a:prstGeom prst="rect">
            <a:avLst/>
          </a:prstGeom>
        </p:spPr>
        <p:txBody>
          <a:bodyPr spcFirstLastPara="1" vert="horz" wrap="square" lIns="91425" tIns="91425" rIns="91425" bIns="91425" anchor="b" anchorCtr="0">
            <a:noAutofit/>
          </a:bodyPr>
          <a:lst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914400"/>
            <a:r>
              <a:rPr lang="sv-SE" sz="2400" b="1" i="1" dirty="0" smtClean="0">
                <a:solidFill>
                  <a:srgbClr val="FFC000"/>
                </a:solidFill>
                <a:effectLst>
                  <a:outerShdw blurRad="50800" dist="38100" algn="l" rotWithShape="0">
                    <a:prstClr val="black">
                      <a:alpha val="40000"/>
                    </a:prstClr>
                  </a:outerShdw>
                </a:effectLst>
              </a:rPr>
              <a:t>ABAD KE-17 &amp; ke-18: Awal kebekuan</a:t>
            </a:r>
            <a:endParaRPr lang="sv-SE" sz="1800" b="1" i="1" dirty="0">
              <a:solidFill>
                <a:srgbClr val="FFC000"/>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938245576"/>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ctr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Slide Number Placeholder 7"/>
          <p:cNvSpPr>
            <a:spLocks noGrp="1"/>
          </p:cNvSpPr>
          <p:nvPr>
            <p:ph type="sldNum" idx="12"/>
          </p:nvPr>
        </p:nvSpPr>
        <p:spPr/>
        <p:txBody>
          <a:bodyPr/>
          <a:lstStyle/>
          <a:p>
            <a:fld id="{00000000-1234-1234-1234-123412341234}" type="slidenum">
              <a:rPr lang="es" smtClean="0"/>
              <a:pPr/>
              <a:t>17</a:t>
            </a:fld>
            <a:endParaRPr lang="es">
              <a:latin typeface="Oswald Regular"/>
              <a:ea typeface="Oswald Regular"/>
              <a:cs typeface="Oswald Regular"/>
              <a:sym typeface="Oswald Regular"/>
            </a:endParaRPr>
          </a:p>
        </p:txBody>
      </p:sp>
      <p:sp>
        <p:nvSpPr>
          <p:cNvPr id="9" name="Title 8"/>
          <p:cNvSpPr>
            <a:spLocks noGrp="1"/>
          </p:cNvSpPr>
          <p:nvPr>
            <p:ph type="ctrTitle" idx="6"/>
          </p:nvPr>
        </p:nvSpPr>
        <p:spPr/>
        <p:txBody>
          <a:bodyPr/>
          <a:lstStyle/>
          <a:p>
            <a:endParaRPr lang="en-US"/>
          </a:p>
        </p:txBody>
      </p:sp>
      <p:pic>
        <p:nvPicPr>
          <p:cNvPr id="10" name="Picture 9"/>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11419"/>
          <a:stretch/>
        </p:blipFill>
        <p:spPr>
          <a:xfrm>
            <a:off x="11430" y="71438"/>
            <a:ext cx="8675370" cy="48863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49" y="71438"/>
            <a:ext cx="3005090" cy="4886325"/>
          </a:xfrm>
          <a:prstGeom prst="rect">
            <a:avLst/>
          </a:prstGeom>
        </p:spPr>
      </p:pic>
      <p:sp>
        <p:nvSpPr>
          <p:cNvPr id="12" name="TextBox 11"/>
          <p:cNvSpPr txBox="1"/>
          <p:nvPr/>
        </p:nvSpPr>
        <p:spPr>
          <a:xfrm>
            <a:off x="4143450" y="1856952"/>
            <a:ext cx="4196374" cy="2723823"/>
          </a:xfrm>
          <a:prstGeom prst="rect">
            <a:avLst/>
          </a:prstGeom>
          <a:noFill/>
        </p:spPr>
        <p:txBody>
          <a:bodyPr wrap="square" rtlCol="0">
            <a:spAutoFit/>
          </a:bodyPr>
          <a:lstStyle/>
          <a:p>
            <a:pPr algn="ctr"/>
            <a:r>
              <a:rPr lang="en-ID" sz="1425" b="1" dirty="0" err="1">
                <a:solidFill>
                  <a:schemeClr val="bg1"/>
                </a:solidFill>
              </a:rPr>
              <a:t>Muvaqqithane</a:t>
            </a:r>
            <a:r>
              <a:rPr lang="en-ID" sz="1425" b="1" dirty="0">
                <a:solidFill>
                  <a:schemeClr val="bg1"/>
                </a:solidFill>
              </a:rPr>
              <a:t> (</a:t>
            </a:r>
            <a:r>
              <a:rPr lang="en-ID" sz="1425" b="1" dirty="0" err="1">
                <a:solidFill>
                  <a:schemeClr val="bg1"/>
                </a:solidFill>
              </a:rPr>
              <a:t>Observatorium</a:t>
            </a:r>
            <a:r>
              <a:rPr lang="en-ID" sz="1425" b="1" dirty="0">
                <a:solidFill>
                  <a:schemeClr val="bg1"/>
                </a:solidFill>
              </a:rPr>
              <a:t>) </a:t>
            </a:r>
            <a:r>
              <a:rPr lang="en-ID" sz="1425" b="1" dirty="0" err="1">
                <a:solidFill>
                  <a:schemeClr val="bg1"/>
                </a:solidFill>
              </a:rPr>
              <a:t>Qustantiniyye</a:t>
            </a:r>
            <a:r>
              <a:rPr lang="en-ID" sz="1425" b="1" dirty="0">
                <a:solidFill>
                  <a:schemeClr val="bg1"/>
                </a:solidFill>
              </a:rPr>
              <a:t>, 1577</a:t>
            </a:r>
          </a:p>
          <a:p>
            <a:pPr algn="ctr"/>
            <a:endParaRPr lang="en-ID" sz="1425" b="1" dirty="0">
              <a:solidFill>
                <a:schemeClr val="bg1"/>
              </a:solidFill>
            </a:endParaRPr>
          </a:p>
          <a:p>
            <a:pPr algn="ctr"/>
            <a:r>
              <a:rPr lang="en-ID" sz="1425" dirty="0" err="1">
                <a:solidFill>
                  <a:schemeClr val="bg1"/>
                </a:solidFill>
              </a:rPr>
              <a:t>Dipimpin</a:t>
            </a:r>
            <a:r>
              <a:rPr lang="en-ID" sz="1425" dirty="0">
                <a:solidFill>
                  <a:schemeClr val="bg1"/>
                </a:solidFill>
              </a:rPr>
              <a:t> </a:t>
            </a:r>
            <a:r>
              <a:rPr lang="en-ID" sz="1425" dirty="0" err="1">
                <a:solidFill>
                  <a:schemeClr val="bg1"/>
                </a:solidFill>
              </a:rPr>
              <a:t>oleh</a:t>
            </a:r>
            <a:r>
              <a:rPr lang="en-ID" sz="1425" dirty="0">
                <a:solidFill>
                  <a:schemeClr val="bg1"/>
                </a:solidFill>
              </a:rPr>
              <a:t> </a:t>
            </a:r>
            <a:r>
              <a:rPr lang="en-ID" sz="1425" dirty="0" err="1">
                <a:solidFill>
                  <a:schemeClr val="bg1"/>
                </a:solidFill>
              </a:rPr>
              <a:t>Takiyuddin</a:t>
            </a:r>
            <a:r>
              <a:rPr lang="en-ID" sz="1425" dirty="0">
                <a:solidFill>
                  <a:schemeClr val="bg1"/>
                </a:solidFill>
              </a:rPr>
              <a:t>, </a:t>
            </a:r>
            <a:r>
              <a:rPr lang="en-ID" sz="1425" dirty="0" err="1">
                <a:solidFill>
                  <a:schemeClr val="bg1"/>
                </a:solidFill>
              </a:rPr>
              <a:t>ulama</a:t>
            </a:r>
            <a:r>
              <a:rPr lang="en-ID" sz="1425" dirty="0">
                <a:solidFill>
                  <a:schemeClr val="bg1"/>
                </a:solidFill>
              </a:rPr>
              <a:t> </a:t>
            </a:r>
            <a:r>
              <a:rPr lang="en-ID" sz="1425" dirty="0" err="1">
                <a:solidFill>
                  <a:schemeClr val="bg1"/>
                </a:solidFill>
              </a:rPr>
              <a:t>Syam</a:t>
            </a:r>
            <a:r>
              <a:rPr lang="en-ID" sz="1425" dirty="0">
                <a:solidFill>
                  <a:schemeClr val="bg1"/>
                </a:solidFill>
              </a:rPr>
              <a:t> yang </a:t>
            </a:r>
            <a:r>
              <a:rPr lang="en-ID" sz="1425" dirty="0" err="1">
                <a:solidFill>
                  <a:schemeClr val="bg1"/>
                </a:solidFill>
              </a:rPr>
              <a:t>juga</a:t>
            </a:r>
            <a:r>
              <a:rPr lang="en-ID" sz="1425" dirty="0">
                <a:solidFill>
                  <a:schemeClr val="bg1"/>
                </a:solidFill>
              </a:rPr>
              <a:t> </a:t>
            </a:r>
            <a:r>
              <a:rPr lang="en-ID" sz="1425" dirty="0" err="1">
                <a:solidFill>
                  <a:schemeClr val="bg1"/>
                </a:solidFill>
              </a:rPr>
              <a:t>ahli</a:t>
            </a:r>
            <a:r>
              <a:rPr lang="en-ID" sz="1425" dirty="0">
                <a:solidFill>
                  <a:schemeClr val="bg1"/>
                </a:solidFill>
              </a:rPr>
              <a:t> </a:t>
            </a:r>
            <a:r>
              <a:rPr lang="en-ID" sz="1425" dirty="0" err="1">
                <a:solidFill>
                  <a:schemeClr val="bg1"/>
                </a:solidFill>
              </a:rPr>
              <a:t>ilmu</a:t>
            </a:r>
            <a:r>
              <a:rPr lang="en-ID" sz="1425" dirty="0">
                <a:solidFill>
                  <a:schemeClr val="bg1"/>
                </a:solidFill>
              </a:rPr>
              <a:t> </a:t>
            </a:r>
            <a:r>
              <a:rPr lang="en-ID" sz="1425" dirty="0" err="1">
                <a:solidFill>
                  <a:schemeClr val="bg1"/>
                </a:solidFill>
              </a:rPr>
              <a:t>astronomi</a:t>
            </a:r>
            <a:r>
              <a:rPr lang="en-ID" sz="1425" dirty="0">
                <a:solidFill>
                  <a:schemeClr val="bg1"/>
                </a:solidFill>
              </a:rPr>
              <a:t>, </a:t>
            </a:r>
            <a:r>
              <a:rPr lang="en-ID" sz="1425" dirty="0" err="1">
                <a:solidFill>
                  <a:schemeClr val="bg1"/>
                </a:solidFill>
              </a:rPr>
              <a:t>geografi</a:t>
            </a:r>
            <a:r>
              <a:rPr lang="en-ID" sz="1425" dirty="0">
                <a:solidFill>
                  <a:schemeClr val="bg1"/>
                </a:solidFill>
              </a:rPr>
              <a:t>, </a:t>
            </a:r>
            <a:r>
              <a:rPr lang="en-ID" sz="1425" dirty="0" err="1">
                <a:solidFill>
                  <a:schemeClr val="bg1"/>
                </a:solidFill>
              </a:rPr>
              <a:t>dsb</a:t>
            </a:r>
            <a:r>
              <a:rPr lang="en-ID" sz="1425" dirty="0">
                <a:solidFill>
                  <a:schemeClr val="bg1"/>
                </a:solidFill>
              </a:rPr>
              <a:t>. </a:t>
            </a:r>
          </a:p>
          <a:p>
            <a:pPr algn="ctr"/>
            <a:endParaRPr lang="en-ID" sz="1425" dirty="0">
              <a:solidFill>
                <a:schemeClr val="bg1"/>
              </a:solidFill>
            </a:endParaRPr>
          </a:p>
          <a:p>
            <a:pPr algn="ctr"/>
            <a:r>
              <a:rPr lang="en-ID" sz="1425" dirty="0" err="1">
                <a:solidFill>
                  <a:schemeClr val="bg1"/>
                </a:solidFill>
              </a:rPr>
              <a:t>Pendiriannya</a:t>
            </a:r>
            <a:r>
              <a:rPr lang="en-ID" sz="1425" dirty="0">
                <a:solidFill>
                  <a:schemeClr val="bg1"/>
                </a:solidFill>
              </a:rPr>
              <a:t> </a:t>
            </a:r>
            <a:r>
              <a:rPr lang="en-ID" sz="1425" dirty="0" err="1">
                <a:solidFill>
                  <a:schemeClr val="bg1"/>
                </a:solidFill>
              </a:rPr>
              <a:t>didukung</a:t>
            </a:r>
            <a:r>
              <a:rPr lang="en-ID" sz="1425" dirty="0">
                <a:solidFill>
                  <a:schemeClr val="bg1"/>
                </a:solidFill>
              </a:rPr>
              <a:t> </a:t>
            </a:r>
            <a:r>
              <a:rPr lang="en-ID" sz="1425" dirty="0" err="1">
                <a:solidFill>
                  <a:schemeClr val="bg1"/>
                </a:solidFill>
              </a:rPr>
              <a:t>penuh</a:t>
            </a:r>
            <a:r>
              <a:rPr lang="en-ID" sz="1425" dirty="0">
                <a:solidFill>
                  <a:schemeClr val="bg1"/>
                </a:solidFill>
              </a:rPr>
              <a:t> </a:t>
            </a:r>
            <a:r>
              <a:rPr lang="en-ID" sz="1425" dirty="0" err="1">
                <a:solidFill>
                  <a:schemeClr val="bg1"/>
                </a:solidFill>
              </a:rPr>
              <a:t>oleh</a:t>
            </a:r>
            <a:r>
              <a:rPr lang="en-ID" sz="1425" dirty="0">
                <a:solidFill>
                  <a:schemeClr val="bg1"/>
                </a:solidFill>
              </a:rPr>
              <a:t> </a:t>
            </a:r>
            <a:r>
              <a:rPr lang="en-ID" sz="1425" dirty="0" err="1">
                <a:solidFill>
                  <a:schemeClr val="bg1"/>
                </a:solidFill>
              </a:rPr>
              <a:t>Sokollu</a:t>
            </a:r>
            <a:r>
              <a:rPr lang="en-ID" sz="1425" dirty="0">
                <a:solidFill>
                  <a:schemeClr val="bg1"/>
                </a:solidFill>
              </a:rPr>
              <a:t> Mehmet </a:t>
            </a:r>
            <a:r>
              <a:rPr lang="en-ID" sz="1425" dirty="0" err="1">
                <a:solidFill>
                  <a:schemeClr val="bg1"/>
                </a:solidFill>
              </a:rPr>
              <a:t>Pasya</a:t>
            </a:r>
            <a:r>
              <a:rPr lang="en-ID" sz="1425" dirty="0">
                <a:solidFill>
                  <a:schemeClr val="bg1"/>
                </a:solidFill>
              </a:rPr>
              <a:t>, </a:t>
            </a:r>
            <a:r>
              <a:rPr lang="en-ID" sz="1425" dirty="0" err="1">
                <a:solidFill>
                  <a:schemeClr val="bg1"/>
                </a:solidFill>
              </a:rPr>
              <a:t>wazir</a:t>
            </a:r>
            <a:r>
              <a:rPr lang="en-ID" sz="1425" dirty="0">
                <a:solidFill>
                  <a:schemeClr val="bg1"/>
                </a:solidFill>
              </a:rPr>
              <a:t> </a:t>
            </a:r>
            <a:r>
              <a:rPr lang="en-ID" sz="1425" dirty="0" err="1">
                <a:solidFill>
                  <a:schemeClr val="bg1"/>
                </a:solidFill>
              </a:rPr>
              <a:t>agung</a:t>
            </a:r>
            <a:r>
              <a:rPr lang="en-ID" sz="1425" dirty="0">
                <a:solidFill>
                  <a:schemeClr val="bg1"/>
                </a:solidFill>
              </a:rPr>
              <a:t> </a:t>
            </a:r>
            <a:r>
              <a:rPr lang="en-ID" sz="1425" dirty="0" err="1">
                <a:solidFill>
                  <a:schemeClr val="bg1"/>
                </a:solidFill>
              </a:rPr>
              <a:t>Khilafah</a:t>
            </a:r>
            <a:r>
              <a:rPr lang="en-ID" sz="1425" dirty="0">
                <a:solidFill>
                  <a:schemeClr val="bg1"/>
                </a:solidFill>
              </a:rPr>
              <a:t> </a:t>
            </a:r>
            <a:r>
              <a:rPr lang="en-ID" sz="1425" dirty="0" err="1">
                <a:solidFill>
                  <a:schemeClr val="bg1"/>
                </a:solidFill>
              </a:rPr>
              <a:t>Utsmaniyyah</a:t>
            </a:r>
            <a:r>
              <a:rPr lang="en-ID" sz="1425" dirty="0">
                <a:solidFill>
                  <a:schemeClr val="bg1"/>
                </a:solidFill>
              </a:rPr>
              <a:t> yang </a:t>
            </a:r>
            <a:r>
              <a:rPr lang="en-ID" sz="1425" dirty="0" err="1">
                <a:solidFill>
                  <a:schemeClr val="bg1"/>
                </a:solidFill>
              </a:rPr>
              <a:t>cinta</a:t>
            </a:r>
            <a:r>
              <a:rPr lang="en-ID" sz="1425" dirty="0">
                <a:solidFill>
                  <a:schemeClr val="bg1"/>
                </a:solidFill>
              </a:rPr>
              <a:t> </a:t>
            </a:r>
            <a:r>
              <a:rPr lang="en-ID" sz="1425" dirty="0" err="1">
                <a:solidFill>
                  <a:schemeClr val="bg1"/>
                </a:solidFill>
              </a:rPr>
              <a:t>ilmu</a:t>
            </a:r>
            <a:r>
              <a:rPr lang="en-ID" sz="1425" dirty="0">
                <a:solidFill>
                  <a:schemeClr val="bg1"/>
                </a:solidFill>
              </a:rPr>
              <a:t> </a:t>
            </a:r>
            <a:r>
              <a:rPr lang="en-ID" sz="1425" dirty="0" err="1">
                <a:solidFill>
                  <a:schemeClr val="bg1"/>
                </a:solidFill>
              </a:rPr>
              <a:t>dan</a:t>
            </a:r>
            <a:r>
              <a:rPr lang="en-ID" sz="1425" dirty="0">
                <a:solidFill>
                  <a:schemeClr val="bg1"/>
                </a:solidFill>
              </a:rPr>
              <a:t> </a:t>
            </a:r>
            <a:r>
              <a:rPr lang="en-ID" sz="1425" dirty="0" err="1">
                <a:solidFill>
                  <a:schemeClr val="bg1"/>
                </a:solidFill>
              </a:rPr>
              <a:t>visioner</a:t>
            </a:r>
            <a:r>
              <a:rPr lang="en-ID" sz="1425" dirty="0">
                <a:solidFill>
                  <a:schemeClr val="bg1"/>
                </a:solidFill>
              </a:rPr>
              <a:t>. </a:t>
            </a:r>
          </a:p>
          <a:p>
            <a:pPr algn="ctr"/>
            <a:endParaRPr lang="en-ID" sz="1425" dirty="0">
              <a:solidFill>
                <a:schemeClr val="bg1"/>
              </a:solidFill>
            </a:endParaRPr>
          </a:p>
          <a:p>
            <a:pPr algn="ctr"/>
            <a:r>
              <a:rPr lang="en-ID" sz="1425" dirty="0" err="1">
                <a:solidFill>
                  <a:schemeClr val="bg1"/>
                </a:solidFill>
              </a:rPr>
              <a:t>Sokollu</a:t>
            </a:r>
            <a:r>
              <a:rPr lang="en-ID" sz="1425" dirty="0">
                <a:solidFill>
                  <a:schemeClr val="bg1"/>
                </a:solidFill>
              </a:rPr>
              <a:t> Mehmet </a:t>
            </a:r>
            <a:r>
              <a:rPr lang="en-ID" sz="1425" dirty="0" err="1">
                <a:solidFill>
                  <a:schemeClr val="bg1"/>
                </a:solidFill>
              </a:rPr>
              <a:t>Pasya</a:t>
            </a:r>
            <a:r>
              <a:rPr lang="en-ID" sz="1425" dirty="0">
                <a:solidFill>
                  <a:schemeClr val="bg1"/>
                </a:solidFill>
              </a:rPr>
              <a:t> </a:t>
            </a:r>
            <a:r>
              <a:rPr lang="en-ID" sz="1425" dirty="0" err="1">
                <a:solidFill>
                  <a:schemeClr val="bg1"/>
                </a:solidFill>
              </a:rPr>
              <a:t>juga</a:t>
            </a:r>
            <a:r>
              <a:rPr lang="en-ID" sz="1425" dirty="0">
                <a:solidFill>
                  <a:schemeClr val="bg1"/>
                </a:solidFill>
              </a:rPr>
              <a:t> </a:t>
            </a:r>
            <a:r>
              <a:rPr lang="en-ID" sz="1425" dirty="0" err="1">
                <a:solidFill>
                  <a:schemeClr val="bg1"/>
                </a:solidFill>
              </a:rPr>
              <a:t>lah</a:t>
            </a:r>
            <a:r>
              <a:rPr lang="en-ID" sz="1425" dirty="0">
                <a:solidFill>
                  <a:schemeClr val="bg1"/>
                </a:solidFill>
              </a:rPr>
              <a:t> yang </a:t>
            </a:r>
            <a:r>
              <a:rPr lang="en-ID" sz="1425" dirty="0" err="1">
                <a:solidFill>
                  <a:schemeClr val="bg1"/>
                </a:solidFill>
              </a:rPr>
              <a:t>mendukung</a:t>
            </a:r>
            <a:r>
              <a:rPr lang="en-ID" sz="1425" dirty="0">
                <a:solidFill>
                  <a:schemeClr val="bg1"/>
                </a:solidFill>
              </a:rPr>
              <a:t> </a:t>
            </a:r>
            <a:r>
              <a:rPr lang="en-ID" sz="1425" dirty="0" err="1">
                <a:solidFill>
                  <a:schemeClr val="bg1"/>
                </a:solidFill>
              </a:rPr>
              <a:t>penuh</a:t>
            </a:r>
            <a:r>
              <a:rPr lang="en-ID" sz="1425" dirty="0">
                <a:solidFill>
                  <a:schemeClr val="bg1"/>
                </a:solidFill>
              </a:rPr>
              <a:t> </a:t>
            </a:r>
            <a:r>
              <a:rPr lang="en-ID" sz="1425" dirty="0" err="1">
                <a:solidFill>
                  <a:schemeClr val="bg1"/>
                </a:solidFill>
              </a:rPr>
              <a:t>pengiriman</a:t>
            </a:r>
            <a:r>
              <a:rPr lang="en-ID" sz="1425" dirty="0">
                <a:solidFill>
                  <a:schemeClr val="bg1"/>
                </a:solidFill>
              </a:rPr>
              <a:t> armada </a:t>
            </a:r>
            <a:r>
              <a:rPr lang="en-ID" sz="1425" dirty="0" err="1">
                <a:solidFill>
                  <a:schemeClr val="bg1"/>
                </a:solidFill>
              </a:rPr>
              <a:t>Khilafah</a:t>
            </a:r>
            <a:r>
              <a:rPr lang="en-ID" sz="1425" dirty="0">
                <a:solidFill>
                  <a:schemeClr val="bg1"/>
                </a:solidFill>
              </a:rPr>
              <a:t> </a:t>
            </a:r>
            <a:r>
              <a:rPr lang="en-ID" sz="1425" dirty="0" err="1">
                <a:solidFill>
                  <a:schemeClr val="bg1"/>
                </a:solidFill>
              </a:rPr>
              <a:t>ke</a:t>
            </a:r>
            <a:r>
              <a:rPr lang="en-ID" sz="1425" dirty="0">
                <a:solidFill>
                  <a:schemeClr val="bg1"/>
                </a:solidFill>
              </a:rPr>
              <a:t> </a:t>
            </a:r>
            <a:r>
              <a:rPr lang="en-ID" sz="1425" dirty="0" err="1">
                <a:solidFill>
                  <a:schemeClr val="bg1"/>
                </a:solidFill>
              </a:rPr>
              <a:t>negeri-negeri</a:t>
            </a:r>
            <a:r>
              <a:rPr lang="en-ID" sz="1425" dirty="0">
                <a:solidFill>
                  <a:schemeClr val="bg1"/>
                </a:solidFill>
              </a:rPr>
              <a:t> Islam yang </a:t>
            </a:r>
            <a:r>
              <a:rPr lang="en-ID" sz="1425" dirty="0" err="1">
                <a:solidFill>
                  <a:schemeClr val="bg1"/>
                </a:solidFill>
              </a:rPr>
              <a:t>jauh</a:t>
            </a:r>
            <a:r>
              <a:rPr lang="en-ID" sz="1425" dirty="0">
                <a:solidFill>
                  <a:schemeClr val="bg1"/>
                </a:solidFill>
              </a:rPr>
              <a:t>, </a:t>
            </a:r>
            <a:r>
              <a:rPr lang="en-ID" sz="1425" dirty="0" err="1">
                <a:solidFill>
                  <a:schemeClr val="bg1"/>
                </a:solidFill>
              </a:rPr>
              <a:t>seperti</a:t>
            </a:r>
            <a:r>
              <a:rPr lang="en-ID" sz="1425" dirty="0">
                <a:solidFill>
                  <a:schemeClr val="bg1"/>
                </a:solidFill>
              </a:rPr>
              <a:t> India </a:t>
            </a:r>
            <a:r>
              <a:rPr lang="en-ID" sz="1425" dirty="0" err="1">
                <a:solidFill>
                  <a:schemeClr val="bg1"/>
                </a:solidFill>
              </a:rPr>
              <a:t>dan</a:t>
            </a:r>
            <a:r>
              <a:rPr lang="en-ID" sz="1425" dirty="0">
                <a:solidFill>
                  <a:schemeClr val="bg1"/>
                </a:solidFill>
              </a:rPr>
              <a:t> Aceh.</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1508" t="72544" r="40628" b="16071"/>
          <a:stretch/>
        </p:blipFill>
        <p:spPr>
          <a:xfrm>
            <a:off x="5535344" y="246224"/>
            <a:ext cx="1412588" cy="1463955"/>
          </a:xfrm>
          <a:prstGeom prst="rect">
            <a:avLst/>
          </a:prstGeom>
        </p:spPr>
      </p:pic>
    </p:spTree>
    <p:extLst>
      <p:ext uri="{BB962C8B-B14F-4D97-AF65-F5344CB8AC3E}">
        <p14:creationId xmlns:p14="http://schemas.microsoft.com/office/powerpoint/2010/main" val="4191384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ctr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ctr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Slide Number Placeholder 7"/>
          <p:cNvSpPr>
            <a:spLocks noGrp="1"/>
          </p:cNvSpPr>
          <p:nvPr>
            <p:ph type="sldNum" idx="12"/>
          </p:nvPr>
        </p:nvSpPr>
        <p:spPr/>
        <p:txBody>
          <a:bodyPr/>
          <a:lstStyle/>
          <a:p>
            <a:fld id="{00000000-1234-1234-1234-123412341234}" type="slidenum">
              <a:rPr lang="es" smtClean="0"/>
              <a:pPr/>
              <a:t>18</a:t>
            </a:fld>
            <a:endParaRPr lang="es">
              <a:latin typeface="Oswald Regular"/>
              <a:ea typeface="Oswald Regular"/>
              <a:cs typeface="Oswald Regular"/>
              <a:sym typeface="Oswald Regular"/>
            </a:endParaRPr>
          </a:p>
        </p:txBody>
      </p:sp>
      <p:sp>
        <p:nvSpPr>
          <p:cNvPr id="9" name="Title 8"/>
          <p:cNvSpPr>
            <a:spLocks noGrp="1"/>
          </p:cNvSpPr>
          <p:nvPr>
            <p:ph type="ctrTitle" idx="6"/>
          </p:nvPr>
        </p:nvSpPr>
        <p:spPr/>
        <p:txBody>
          <a:bodyPr/>
          <a:lstStyle/>
          <a:p>
            <a:endParaRPr lang="en-US"/>
          </a:p>
        </p:txBody>
      </p:sp>
      <p:pic>
        <p:nvPicPr>
          <p:cNvPr id="10" name="Picture 9"/>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11419"/>
          <a:stretch/>
        </p:blipFill>
        <p:spPr>
          <a:xfrm>
            <a:off x="11430" y="71438"/>
            <a:ext cx="8675370" cy="48863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458" y="465754"/>
            <a:ext cx="5013315" cy="3467677"/>
          </a:xfrm>
          <a:prstGeom prst="rect">
            <a:avLst/>
          </a:prstGeom>
        </p:spPr>
      </p:pic>
      <p:sp>
        <p:nvSpPr>
          <p:cNvPr id="12" name="TextBox 11"/>
          <p:cNvSpPr txBox="1"/>
          <p:nvPr/>
        </p:nvSpPr>
        <p:spPr>
          <a:xfrm>
            <a:off x="1587470" y="4114078"/>
            <a:ext cx="5523291" cy="530915"/>
          </a:xfrm>
          <a:prstGeom prst="rect">
            <a:avLst/>
          </a:prstGeom>
          <a:noFill/>
        </p:spPr>
        <p:txBody>
          <a:bodyPr wrap="square" rtlCol="0">
            <a:spAutoFit/>
          </a:bodyPr>
          <a:lstStyle/>
          <a:p>
            <a:pPr algn="ctr"/>
            <a:r>
              <a:rPr lang="en-ID" sz="1425" dirty="0">
                <a:solidFill>
                  <a:schemeClr val="bg1"/>
                </a:solidFill>
              </a:rPr>
              <a:t>1580, </a:t>
            </a:r>
            <a:r>
              <a:rPr lang="en-ID" sz="1425" dirty="0" err="1">
                <a:solidFill>
                  <a:schemeClr val="bg1"/>
                </a:solidFill>
              </a:rPr>
              <a:t>Seyhulislam</a:t>
            </a:r>
            <a:r>
              <a:rPr lang="en-ID" sz="1425" dirty="0">
                <a:solidFill>
                  <a:schemeClr val="bg1"/>
                </a:solidFill>
              </a:rPr>
              <a:t> </a:t>
            </a:r>
            <a:r>
              <a:rPr lang="en-ID" sz="1425" dirty="0" err="1">
                <a:solidFill>
                  <a:schemeClr val="bg1"/>
                </a:solidFill>
              </a:rPr>
              <a:t>Kadizade</a:t>
            </a:r>
            <a:r>
              <a:rPr lang="en-ID" sz="1425" dirty="0">
                <a:solidFill>
                  <a:schemeClr val="bg1"/>
                </a:solidFill>
              </a:rPr>
              <a:t> Ahmet </a:t>
            </a:r>
            <a:r>
              <a:rPr lang="en-ID" sz="1425" dirty="0" err="1">
                <a:solidFill>
                  <a:schemeClr val="bg1"/>
                </a:solidFill>
              </a:rPr>
              <a:t>Semsettin</a:t>
            </a:r>
            <a:r>
              <a:rPr lang="en-ID" sz="1425" dirty="0">
                <a:solidFill>
                  <a:schemeClr val="bg1"/>
                </a:solidFill>
              </a:rPr>
              <a:t> </a:t>
            </a:r>
            <a:r>
              <a:rPr lang="en-ID" sz="1425" dirty="0" err="1">
                <a:solidFill>
                  <a:schemeClr val="bg1"/>
                </a:solidFill>
              </a:rPr>
              <a:t>meminta</a:t>
            </a:r>
            <a:r>
              <a:rPr lang="en-ID" sz="1425" dirty="0">
                <a:solidFill>
                  <a:schemeClr val="bg1"/>
                </a:solidFill>
              </a:rPr>
              <a:t> Sultan Murad III </a:t>
            </a:r>
            <a:r>
              <a:rPr lang="en-ID" sz="1425" dirty="0" err="1">
                <a:solidFill>
                  <a:schemeClr val="bg1"/>
                </a:solidFill>
              </a:rPr>
              <a:t>menghancurkan</a:t>
            </a:r>
            <a:r>
              <a:rPr lang="en-ID" sz="1425" dirty="0">
                <a:solidFill>
                  <a:schemeClr val="bg1"/>
                </a:solidFill>
              </a:rPr>
              <a:t> </a:t>
            </a:r>
            <a:r>
              <a:rPr lang="en-ID" sz="1425" dirty="0" err="1">
                <a:solidFill>
                  <a:schemeClr val="bg1"/>
                </a:solidFill>
              </a:rPr>
              <a:t>Muvaqqithane</a:t>
            </a:r>
            <a:r>
              <a:rPr lang="en-ID" sz="1425" dirty="0">
                <a:solidFill>
                  <a:schemeClr val="bg1"/>
                </a:solidFill>
              </a:rPr>
              <a:t> </a:t>
            </a:r>
            <a:r>
              <a:rPr lang="en-ID" sz="1425" dirty="0" err="1">
                <a:solidFill>
                  <a:schemeClr val="bg1"/>
                </a:solidFill>
              </a:rPr>
              <a:t>Qustantiniye</a:t>
            </a:r>
            <a:r>
              <a:rPr lang="en-ID" sz="1425" dirty="0">
                <a:solidFill>
                  <a:schemeClr val="bg1"/>
                </a:solidFill>
              </a:rPr>
              <a:t> </a:t>
            </a:r>
            <a:r>
              <a:rPr lang="en-ID" sz="1425" dirty="0" err="1">
                <a:solidFill>
                  <a:schemeClr val="bg1"/>
                </a:solidFill>
              </a:rPr>
              <a:t>pimpinan</a:t>
            </a:r>
            <a:r>
              <a:rPr lang="en-ID" sz="1425" dirty="0">
                <a:solidFill>
                  <a:schemeClr val="bg1"/>
                </a:solidFill>
              </a:rPr>
              <a:t> </a:t>
            </a:r>
            <a:r>
              <a:rPr lang="en-ID" sz="1425" dirty="0" err="1">
                <a:solidFill>
                  <a:schemeClr val="bg1"/>
                </a:solidFill>
              </a:rPr>
              <a:t>Takiyuddin</a:t>
            </a:r>
            <a:endParaRPr lang="en-ID" sz="1425" dirty="0">
              <a:solidFill>
                <a:schemeClr val="bg1"/>
              </a:solidFill>
            </a:endParaRPr>
          </a:p>
        </p:txBody>
      </p:sp>
      <p:sp>
        <p:nvSpPr>
          <p:cNvPr id="13" name="Oval Callout 12"/>
          <p:cNvSpPr/>
          <p:nvPr/>
        </p:nvSpPr>
        <p:spPr>
          <a:xfrm>
            <a:off x="185449" y="1650682"/>
            <a:ext cx="2339644" cy="1182963"/>
          </a:xfrm>
          <a:prstGeom prst="wedgeEllipseCallout">
            <a:avLst>
              <a:gd name="adj1" fmla="val 114802"/>
              <a:gd name="adj2" fmla="val -64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425" b="1" dirty="0" err="1">
                <a:solidFill>
                  <a:sysClr val="windowText" lastClr="000000"/>
                </a:solidFill>
              </a:rPr>
              <a:t>Epidemi</a:t>
            </a:r>
            <a:r>
              <a:rPr lang="en-ID" sz="1425" b="1" dirty="0">
                <a:solidFill>
                  <a:sysClr val="windowText" lastClr="000000"/>
                </a:solidFill>
              </a:rPr>
              <a:t> </a:t>
            </a:r>
            <a:r>
              <a:rPr lang="en-ID" sz="1425" b="1" dirty="0" err="1">
                <a:solidFill>
                  <a:sysClr val="windowText" lastClr="000000"/>
                </a:solidFill>
              </a:rPr>
              <a:t>muncul</a:t>
            </a:r>
            <a:r>
              <a:rPr lang="en-ID" sz="1425" b="1" dirty="0">
                <a:solidFill>
                  <a:sysClr val="windowText" lastClr="000000"/>
                </a:solidFill>
              </a:rPr>
              <a:t> </a:t>
            </a:r>
            <a:r>
              <a:rPr lang="en-ID" sz="1425" dirty="0" err="1">
                <a:solidFill>
                  <a:sysClr val="windowText" lastClr="000000"/>
                </a:solidFill>
              </a:rPr>
              <a:t>dari</a:t>
            </a:r>
            <a:r>
              <a:rPr lang="en-ID" sz="1425" dirty="0">
                <a:solidFill>
                  <a:sysClr val="windowText" lastClr="000000"/>
                </a:solidFill>
              </a:rPr>
              <a:t> </a:t>
            </a:r>
            <a:r>
              <a:rPr lang="en-ID" sz="1425" dirty="0" err="1">
                <a:solidFill>
                  <a:sysClr val="windowText" lastClr="000000"/>
                </a:solidFill>
              </a:rPr>
              <a:t>Muvaqqithane</a:t>
            </a:r>
            <a:r>
              <a:rPr lang="en-ID" sz="1425" dirty="0">
                <a:solidFill>
                  <a:sysClr val="windowText" lastClr="000000"/>
                </a:solidFill>
              </a:rPr>
              <a:t>!</a:t>
            </a:r>
            <a:endParaRPr lang="en-US" sz="1425" dirty="0">
              <a:solidFill>
                <a:sysClr val="windowText" lastClr="000000"/>
              </a:solidFill>
            </a:endParaRPr>
          </a:p>
        </p:txBody>
      </p:sp>
      <p:sp>
        <p:nvSpPr>
          <p:cNvPr id="14" name="Oval Callout 13"/>
          <p:cNvSpPr/>
          <p:nvPr/>
        </p:nvSpPr>
        <p:spPr>
          <a:xfrm>
            <a:off x="6115007" y="1602264"/>
            <a:ext cx="2339644" cy="1182963"/>
          </a:xfrm>
          <a:prstGeom prst="wedgeEllipseCallout">
            <a:avLst>
              <a:gd name="adj1" fmla="val -111725"/>
              <a:gd name="adj2" fmla="val -57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425" dirty="0" err="1">
                <a:solidFill>
                  <a:sysClr val="windowText" lastClr="000000"/>
                </a:solidFill>
              </a:rPr>
              <a:t>Muvaqqithane</a:t>
            </a:r>
            <a:r>
              <a:rPr lang="en-ID" sz="1425" dirty="0">
                <a:solidFill>
                  <a:sysClr val="windowText" lastClr="000000"/>
                </a:solidFill>
              </a:rPr>
              <a:t> </a:t>
            </a:r>
            <a:r>
              <a:rPr lang="en-ID" sz="1425" b="1" dirty="0" err="1">
                <a:solidFill>
                  <a:sysClr val="windowText" lastClr="000000"/>
                </a:solidFill>
              </a:rPr>
              <a:t>bawa</a:t>
            </a:r>
            <a:r>
              <a:rPr lang="en-ID" sz="1425" b="1" dirty="0">
                <a:solidFill>
                  <a:sysClr val="windowText" lastClr="000000"/>
                </a:solidFill>
              </a:rPr>
              <a:t> </a:t>
            </a:r>
            <a:r>
              <a:rPr lang="en-ID" sz="1425" b="1" dirty="0" err="1">
                <a:solidFill>
                  <a:sysClr val="windowText" lastClr="000000"/>
                </a:solidFill>
              </a:rPr>
              <a:t>sial</a:t>
            </a:r>
            <a:r>
              <a:rPr lang="en-ID" sz="1425" b="1" dirty="0">
                <a:solidFill>
                  <a:sysClr val="windowText" lastClr="000000"/>
                </a:solidFill>
              </a:rPr>
              <a:t>!</a:t>
            </a:r>
            <a:endParaRPr lang="en-US" sz="1425" b="1" dirty="0">
              <a:solidFill>
                <a:sysClr val="windowText" lastClr="000000"/>
              </a:solidFill>
            </a:endParaRPr>
          </a:p>
        </p:txBody>
      </p:sp>
    </p:spTree>
    <p:extLst>
      <p:ext uri="{BB962C8B-B14F-4D97-AF65-F5344CB8AC3E}">
        <p14:creationId xmlns:p14="http://schemas.microsoft.com/office/powerpoint/2010/main" val="25507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Google Shape;151;p23"/>
          <p:cNvSpPr txBox="1">
            <a:spLocks/>
          </p:cNvSpPr>
          <p:nvPr/>
        </p:nvSpPr>
        <p:spPr>
          <a:xfrm>
            <a:off x="1319064" y="2210174"/>
            <a:ext cx="6696744" cy="614530"/>
          </a:xfrm>
          <a:prstGeom prst="rect">
            <a:avLst/>
          </a:prstGeom>
        </p:spPr>
        <p:txBody>
          <a:bodyPr spcFirstLastPara="1" vert="horz" wrap="square" lIns="91425" tIns="91425" rIns="91425" bIns="91425" anchor="b" anchorCtr="0">
            <a:noAutofit/>
          </a:bodyPr>
          <a:lst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914400"/>
            <a:r>
              <a:rPr lang="sv-SE" sz="2400" b="1" i="1" dirty="0" smtClean="0">
                <a:solidFill>
                  <a:srgbClr val="FFC000"/>
                </a:solidFill>
                <a:effectLst>
                  <a:outerShdw blurRad="50800" dist="38100" algn="l" rotWithShape="0">
                    <a:prstClr val="black">
                      <a:alpha val="40000"/>
                    </a:prstClr>
                  </a:outerShdw>
                </a:effectLst>
              </a:rPr>
              <a:t>ABAD KE-19: telikung hukum internasional</a:t>
            </a:r>
            <a:endParaRPr lang="sv-SE" sz="1800" b="1" i="1" dirty="0">
              <a:solidFill>
                <a:srgbClr val="FFC000"/>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2334511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Rectangle 5"/>
          <p:cNvSpPr/>
          <p:nvPr/>
        </p:nvSpPr>
        <p:spPr>
          <a:xfrm>
            <a:off x="49898" y="76633"/>
            <a:ext cx="7461854" cy="637768"/>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7" name="Text Placeholder 3"/>
          <p:cNvSpPr txBox="1">
            <a:spLocks/>
          </p:cNvSpPr>
          <p:nvPr/>
        </p:nvSpPr>
        <p:spPr>
          <a:xfrm>
            <a:off x="2507195" y="4458816"/>
            <a:ext cx="3672409" cy="288032"/>
          </a:xfrm>
          <a:prstGeom prst="rect">
            <a:avLst/>
          </a:prstGeom>
        </p:spPr>
        <p:txBody>
          <a:bodyPr vert="horz" lIns="47024" tIns="78373" rIns="78373" bIns="39187" rtlCol="0" anchor="t">
            <a:noAutofit/>
          </a:bodyPr>
          <a:lstStyle/>
          <a:p>
            <a:pPr marL="115879" indent="-3175" defTabSz="914330">
              <a:buSzPct val="100000"/>
            </a:pPr>
            <a:r>
              <a:rPr lang="en-ID" sz="1400" b="1" dirty="0" smtClean="0">
                <a:solidFill>
                  <a:schemeClr val="bg1"/>
                </a:solidFill>
                <a:effectLst>
                  <a:outerShdw blurRad="50800" dist="38100" algn="l" rotWithShape="0">
                    <a:prstClr val="black">
                      <a:alpha val="40000"/>
                    </a:prstClr>
                  </a:outerShdw>
                </a:effectLst>
              </a:rPr>
              <a:t>Pro-</a:t>
            </a:r>
            <a:r>
              <a:rPr lang="en-ID" sz="1400" b="1" dirty="0" err="1" smtClean="0">
                <a:solidFill>
                  <a:schemeClr val="bg1"/>
                </a:solidFill>
                <a:effectLst>
                  <a:outerShdw blurRad="50800" dist="38100" algn="l" rotWithShape="0">
                    <a:prstClr val="black">
                      <a:alpha val="40000"/>
                    </a:prstClr>
                  </a:outerShdw>
                </a:effectLst>
              </a:rPr>
              <a:t>Kontra</a:t>
            </a:r>
            <a:r>
              <a:rPr lang="en-ID" sz="1400" b="1" dirty="0" smtClean="0">
                <a:solidFill>
                  <a:schemeClr val="bg1"/>
                </a:solidFill>
                <a:effectLst>
                  <a:outerShdw blurRad="50800" dist="38100" algn="l" rotWithShape="0">
                    <a:prstClr val="black">
                      <a:alpha val="40000"/>
                    </a:prstClr>
                  </a:outerShdw>
                </a:effectLst>
              </a:rPr>
              <a:t> </a:t>
            </a:r>
            <a:r>
              <a:rPr lang="en-ID" sz="1400" b="1" i="1" dirty="0" err="1" smtClean="0">
                <a:solidFill>
                  <a:schemeClr val="bg1"/>
                </a:solidFill>
                <a:effectLst>
                  <a:outerShdw blurRad="50800" dist="38100" algn="l" rotWithShape="0">
                    <a:prstClr val="black">
                      <a:alpha val="40000"/>
                    </a:prstClr>
                  </a:outerShdw>
                </a:effectLst>
              </a:rPr>
              <a:t>Jejak</a:t>
            </a:r>
            <a:r>
              <a:rPr lang="en-ID" sz="1400" b="1" i="1" dirty="0" smtClean="0">
                <a:solidFill>
                  <a:schemeClr val="bg1"/>
                </a:solidFill>
                <a:effectLst>
                  <a:outerShdw blurRad="50800" dist="38100" algn="l" rotWithShape="0">
                    <a:prstClr val="black">
                      <a:alpha val="40000"/>
                    </a:prstClr>
                  </a:outerShdw>
                </a:effectLst>
              </a:rPr>
              <a:t> </a:t>
            </a:r>
            <a:r>
              <a:rPr lang="en-ID" sz="1400" b="1" i="1" dirty="0" err="1" smtClean="0">
                <a:solidFill>
                  <a:schemeClr val="bg1"/>
                </a:solidFill>
                <a:effectLst>
                  <a:outerShdw blurRad="50800" dist="38100" algn="l" rotWithShape="0">
                    <a:prstClr val="black">
                      <a:alpha val="40000"/>
                    </a:prstClr>
                  </a:outerShdw>
                </a:effectLst>
              </a:rPr>
              <a:t>Khilafah</a:t>
            </a:r>
            <a:r>
              <a:rPr lang="en-ID" sz="1400" b="1" i="1" dirty="0" smtClean="0">
                <a:solidFill>
                  <a:schemeClr val="bg1"/>
                </a:solidFill>
                <a:effectLst>
                  <a:outerShdw blurRad="50800" dist="38100" algn="l" rotWithShape="0">
                    <a:prstClr val="black">
                      <a:alpha val="40000"/>
                    </a:prstClr>
                  </a:outerShdw>
                </a:effectLst>
              </a:rPr>
              <a:t> di Nusantara </a:t>
            </a:r>
            <a:r>
              <a:rPr lang="en-ID" sz="1400" b="1" dirty="0" smtClean="0">
                <a:solidFill>
                  <a:schemeClr val="bg1"/>
                </a:solidFill>
                <a:effectLst>
                  <a:outerShdw blurRad="50800" dist="38100" algn="l" rotWithShape="0">
                    <a:prstClr val="black">
                      <a:alpha val="40000"/>
                    </a:prstClr>
                  </a:outerShdw>
                </a:effectLst>
              </a:rPr>
              <a:t>(2020)</a:t>
            </a:r>
            <a:endParaRPr lang="id-ID" sz="1400" b="1" dirty="0">
              <a:solidFill>
                <a:schemeClr val="bg1"/>
              </a:solidFill>
              <a:effectLst>
                <a:outerShdw blurRad="50800" dist="38100" algn="l" rotWithShape="0">
                  <a:prstClr val="black">
                    <a:alpha val="40000"/>
                  </a:prstClr>
                </a:outerShdw>
              </a:effectLs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392" y="264790"/>
            <a:ext cx="4098776" cy="4098776"/>
          </a:xfrm>
          <a:prstGeom prst="rect">
            <a:avLst/>
          </a:prstGeom>
        </p:spPr>
      </p:pic>
    </p:spTree>
    <p:extLst>
      <p:ext uri="{BB962C8B-B14F-4D97-AF65-F5344CB8AC3E}">
        <p14:creationId xmlns:p14="http://schemas.microsoft.com/office/powerpoint/2010/main" val="1142624300"/>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5" name="TextBox 4"/>
          <p:cNvSpPr txBox="1"/>
          <p:nvPr/>
        </p:nvSpPr>
        <p:spPr>
          <a:xfrm>
            <a:off x="341266" y="600891"/>
            <a:ext cx="4557305" cy="3785652"/>
          </a:xfrm>
          <a:prstGeom prst="rect">
            <a:avLst/>
          </a:prstGeom>
          <a:noFill/>
        </p:spPr>
        <p:txBody>
          <a:bodyPr wrap="square" rtlCol="0">
            <a:spAutoFit/>
          </a:bodyPr>
          <a:lstStyle/>
          <a:p>
            <a:r>
              <a:rPr lang="id-ID" sz="1600" b="1" dirty="0" smtClean="0">
                <a:solidFill>
                  <a:schemeClr val="bg1"/>
                </a:solidFill>
              </a:rPr>
              <a:t>“...Menyatakan </a:t>
            </a:r>
            <a:r>
              <a:rPr lang="id-ID" sz="1600" b="1" dirty="0">
                <a:solidFill>
                  <a:schemeClr val="bg1"/>
                </a:solidFill>
              </a:rPr>
              <a:t>Sublime Porte (‘</a:t>
            </a:r>
            <a:r>
              <a:rPr lang="id-ID" sz="1600" b="1" dirty="0" smtClean="0">
                <a:solidFill>
                  <a:schemeClr val="bg1"/>
                </a:solidFill>
              </a:rPr>
              <a:t>U</a:t>
            </a:r>
            <a:r>
              <a:rPr lang="en-ID" sz="1600" b="1" dirty="0" err="1" smtClean="0">
                <a:solidFill>
                  <a:schemeClr val="bg1"/>
                </a:solidFill>
              </a:rPr>
              <a:t>tsmani</a:t>
            </a:r>
            <a:r>
              <a:rPr lang="id-ID" sz="1600" b="1" dirty="0" smtClean="0">
                <a:solidFill>
                  <a:schemeClr val="bg1"/>
                </a:solidFill>
              </a:rPr>
              <a:t>yyah</a:t>
            </a:r>
            <a:r>
              <a:rPr lang="id-ID" sz="1600" b="1" dirty="0">
                <a:solidFill>
                  <a:schemeClr val="bg1"/>
                </a:solidFill>
              </a:rPr>
              <a:t>) </a:t>
            </a:r>
            <a:r>
              <a:rPr lang="id-ID" sz="1600" b="1" dirty="0">
                <a:solidFill>
                  <a:srgbClr val="00B0F0"/>
                </a:solidFill>
              </a:rPr>
              <a:t>mengaku ikut serta dalam “Konser Eropa” </a:t>
            </a:r>
            <a:r>
              <a:rPr lang="id-ID" sz="1600" b="1" dirty="0">
                <a:solidFill>
                  <a:schemeClr val="bg1"/>
                </a:solidFill>
              </a:rPr>
              <a:t>(</a:t>
            </a:r>
            <a:r>
              <a:rPr lang="id-ID" sz="1600" b="1" i="1" dirty="0">
                <a:solidFill>
                  <a:schemeClr val="bg1"/>
                </a:solidFill>
              </a:rPr>
              <a:t>concert Européen, </a:t>
            </a:r>
            <a:r>
              <a:rPr lang="id-ID" sz="1600" b="1" dirty="0">
                <a:solidFill>
                  <a:schemeClr val="bg1"/>
                </a:solidFill>
              </a:rPr>
              <a:t>perimbangan kekuasaan antara negara-negara Eropa). Yang Mulia harus, masing-masing pihaknya, menghormati kemerdekaan dan integritas teritorial Kekaisaran ‘</a:t>
            </a:r>
            <a:r>
              <a:rPr lang="id-ID" sz="1600" b="1" dirty="0" smtClean="0">
                <a:solidFill>
                  <a:schemeClr val="bg1"/>
                </a:solidFill>
              </a:rPr>
              <a:t>U</a:t>
            </a:r>
            <a:r>
              <a:rPr lang="en-ID" sz="1600" b="1" dirty="0" err="1" smtClean="0">
                <a:solidFill>
                  <a:schemeClr val="bg1"/>
                </a:solidFill>
              </a:rPr>
              <a:t>tsmani</a:t>
            </a:r>
            <a:r>
              <a:rPr lang="id-ID" sz="1600" b="1" dirty="0" smtClean="0">
                <a:solidFill>
                  <a:schemeClr val="bg1"/>
                </a:solidFill>
              </a:rPr>
              <a:t>yyah</a:t>
            </a:r>
            <a:r>
              <a:rPr lang="id-ID" sz="1600" b="1" dirty="0">
                <a:solidFill>
                  <a:schemeClr val="bg1"/>
                </a:solidFill>
              </a:rPr>
              <a:t>, menjamin kesamaan pengamatan ketat dari keterlibatan ini, dan akibatnya akan mempertimbangkan setiap tindakan atau peristiwa yang dilanggar sebagai masalah umum. </a:t>
            </a:r>
            <a:r>
              <a:rPr lang="id-ID" sz="1600" b="1" dirty="0">
                <a:solidFill>
                  <a:srgbClr val="00B0F0"/>
                </a:solidFill>
              </a:rPr>
              <a:t>Konvensi atau Perjanjian yang disimpulkan di antara mereka dan Sublime Porte sekarang akan menjadi bagian dari hukum publik </a:t>
            </a:r>
            <a:r>
              <a:rPr lang="id-ID" sz="1600" b="1" dirty="0" smtClean="0">
                <a:solidFill>
                  <a:srgbClr val="00B0F0"/>
                </a:solidFill>
              </a:rPr>
              <a:t>Eropa</a:t>
            </a:r>
            <a:r>
              <a:rPr lang="id-ID" sz="1600" b="1" dirty="0" smtClean="0">
                <a:solidFill>
                  <a:schemeClr val="bg1"/>
                </a:solidFill>
              </a:rPr>
              <a:t>.”</a:t>
            </a:r>
          </a:p>
          <a:p>
            <a:endParaRPr lang="id-ID" sz="1600" b="1" dirty="0">
              <a:solidFill>
                <a:schemeClr val="bg1"/>
              </a:solidFill>
            </a:endParaRPr>
          </a:p>
          <a:p>
            <a:r>
              <a:rPr lang="id-ID" sz="1600" b="1" dirty="0" smtClean="0">
                <a:solidFill>
                  <a:schemeClr val="bg1"/>
                </a:solidFill>
              </a:rPr>
              <a:t>Treaty of Paris, 1856</a:t>
            </a:r>
            <a:endParaRPr lang="id-ID" sz="1800" b="1" dirty="0">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992" t="12953" r="27008" b="2285"/>
          <a:stretch/>
        </p:blipFill>
        <p:spPr>
          <a:xfrm>
            <a:off x="5865597" y="-7293"/>
            <a:ext cx="2676605" cy="4962873"/>
          </a:xfrm>
          <a:prstGeom prst="rect">
            <a:avLst/>
          </a:prstGeom>
        </p:spPr>
      </p:pic>
      <p:sp>
        <p:nvSpPr>
          <p:cNvPr id="7" name="TextBox 6"/>
          <p:cNvSpPr txBox="1"/>
          <p:nvPr/>
        </p:nvSpPr>
        <p:spPr>
          <a:xfrm>
            <a:off x="4055368" y="4596547"/>
            <a:ext cx="2535080" cy="323165"/>
          </a:xfrm>
          <a:prstGeom prst="rect">
            <a:avLst/>
          </a:prstGeom>
          <a:noFill/>
        </p:spPr>
        <p:txBody>
          <a:bodyPr wrap="square" rtlCol="0">
            <a:spAutoFit/>
          </a:bodyPr>
          <a:lstStyle/>
          <a:p>
            <a:pPr algn="r"/>
            <a:r>
              <a:rPr lang="id-ID" b="1" dirty="0">
                <a:solidFill>
                  <a:schemeClr val="bg1"/>
                </a:solidFill>
              </a:rPr>
              <a:t>Sultan Abdülmecid I </a:t>
            </a:r>
            <a:endParaRPr lang="id-ID" sz="2800" b="1" dirty="0">
              <a:solidFill>
                <a:schemeClr val="bg1"/>
              </a:solidFill>
            </a:endParaRPr>
          </a:p>
        </p:txBody>
      </p:sp>
    </p:spTree>
    <p:extLst>
      <p:ext uri="{BB962C8B-B14F-4D97-AF65-F5344CB8AC3E}">
        <p14:creationId xmlns:p14="http://schemas.microsoft.com/office/powerpoint/2010/main" val="3157742573"/>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5" name="TextBox 4"/>
          <p:cNvSpPr txBox="1"/>
          <p:nvPr/>
        </p:nvSpPr>
        <p:spPr>
          <a:xfrm>
            <a:off x="397886" y="3487467"/>
            <a:ext cx="7891028" cy="1384995"/>
          </a:xfrm>
          <a:prstGeom prst="rect">
            <a:avLst/>
          </a:prstGeom>
          <a:noFill/>
        </p:spPr>
        <p:txBody>
          <a:bodyPr wrap="square" rtlCol="0">
            <a:spAutoFit/>
          </a:bodyPr>
          <a:lstStyle/>
          <a:p>
            <a:pPr algn="ctr"/>
            <a:r>
              <a:rPr lang="id-ID" sz="1200" b="1" dirty="0">
                <a:solidFill>
                  <a:schemeClr val="bg1"/>
                </a:solidFill>
              </a:rPr>
              <a:t>“Hubungan yang lebih baru antara negara-negara Kristen di Eropa dengan </a:t>
            </a:r>
            <a:r>
              <a:rPr lang="id-ID" sz="1200" b="1" dirty="0">
                <a:solidFill>
                  <a:srgbClr val="FFFF00"/>
                </a:solidFill>
              </a:rPr>
              <a:t>negara-negara Mohammedan </a:t>
            </a:r>
            <a:r>
              <a:rPr lang="id-ID" sz="1200" b="1" dirty="0">
                <a:solidFill>
                  <a:schemeClr val="bg1"/>
                </a:solidFill>
              </a:rPr>
              <a:t>dan ‘pagan’ di Asia dan Afrika menunjukkan suatu </a:t>
            </a:r>
            <a:r>
              <a:rPr lang="id-ID" sz="1200" b="1" dirty="0">
                <a:solidFill>
                  <a:srgbClr val="FFFF00"/>
                </a:solidFill>
              </a:rPr>
              <a:t>pernyataan pada pihak yang terakhir untuk meninggalkan penggunaan internasional khusus mereka (doktrin politik luar negeri Islam: dakwah dan </a:t>
            </a:r>
            <a:r>
              <a:rPr lang="id-ID" sz="1200" b="1" dirty="0" smtClean="0">
                <a:solidFill>
                  <a:srgbClr val="FFFF00"/>
                </a:solidFill>
              </a:rPr>
              <a:t>jihad</a:t>
            </a:r>
            <a:r>
              <a:rPr lang="id-ID" sz="1200" b="1" dirty="0">
                <a:solidFill>
                  <a:srgbClr val="FFFF00"/>
                </a:solidFill>
              </a:rPr>
              <a:t>,</a:t>
            </a:r>
            <a:r>
              <a:rPr lang="id-ID" sz="1200" b="1" dirty="0" smtClean="0">
                <a:solidFill>
                  <a:srgbClr val="FFFF00"/>
                </a:solidFill>
              </a:rPr>
              <a:t> </a:t>
            </a:r>
            <a:r>
              <a:rPr lang="id-ID" sz="1200" b="1" dirty="0">
                <a:solidFill>
                  <a:schemeClr val="bg1"/>
                </a:solidFill>
              </a:rPr>
              <a:t>dan </a:t>
            </a:r>
            <a:r>
              <a:rPr lang="id-ID" sz="1200" b="1" dirty="0">
                <a:solidFill>
                  <a:srgbClr val="FFFF00"/>
                </a:solidFill>
              </a:rPr>
              <a:t>mengadopsi pandangan-pandangan Kristen </a:t>
            </a:r>
            <a:r>
              <a:rPr lang="id-ID" sz="1200" b="1" dirty="0">
                <a:solidFill>
                  <a:schemeClr val="bg1"/>
                </a:solidFill>
              </a:rPr>
              <a:t>(</a:t>
            </a:r>
            <a:r>
              <a:rPr lang="id-ID" sz="1200" b="1" i="1" dirty="0">
                <a:solidFill>
                  <a:schemeClr val="bg1"/>
                </a:solidFill>
              </a:rPr>
              <a:t>adopt those Christendom</a:t>
            </a:r>
            <a:r>
              <a:rPr lang="id-ID" sz="1200" b="1" dirty="0">
                <a:solidFill>
                  <a:schemeClr val="bg1"/>
                </a:solidFill>
              </a:rPr>
              <a:t>). Hak-hak hukum telah diakui oleh, dan secara timbal balik diperluas ke Turki, Persia, Mesir, dan negara-negara Barbar (Afrika Utara</a:t>
            </a:r>
            <a:r>
              <a:rPr lang="id-ID" sz="1200" b="1" dirty="0" smtClean="0">
                <a:solidFill>
                  <a:schemeClr val="bg1"/>
                </a:solidFill>
              </a:rPr>
              <a:t>)....”</a:t>
            </a:r>
          </a:p>
          <a:p>
            <a:pPr algn="ctr"/>
            <a:endParaRPr lang="id-ID" sz="1200" b="1" dirty="0">
              <a:solidFill>
                <a:schemeClr val="bg1"/>
              </a:solidFill>
            </a:endParaRPr>
          </a:p>
          <a:p>
            <a:pPr algn="ctr"/>
            <a:r>
              <a:rPr lang="id-ID" sz="1200" b="1" dirty="0" smtClean="0">
                <a:solidFill>
                  <a:schemeClr val="bg1"/>
                </a:solidFill>
              </a:rPr>
              <a:t>Henry Whelton</a:t>
            </a:r>
            <a:endParaRPr lang="id-ID" sz="1200" b="1" dirty="0">
              <a:solidFill>
                <a:schemeClr val="bg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7685" b="22480"/>
          <a:stretch/>
        </p:blipFill>
        <p:spPr>
          <a:xfrm>
            <a:off x="0" y="-25574"/>
            <a:ext cx="8686800" cy="3350625"/>
          </a:xfrm>
          <a:prstGeom prst="rect">
            <a:avLst/>
          </a:prstGeom>
        </p:spPr>
      </p:pic>
    </p:spTree>
    <p:extLst>
      <p:ext uri="{BB962C8B-B14F-4D97-AF65-F5344CB8AC3E}">
        <p14:creationId xmlns:p14="http://schemas.microsoft.com/office/powerpoint/2010/main" val="2210322755"/>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5" name="Content Placeholder 5"/>
          <p:cNvPicPr>
            <a:picLocks noGrp="1" noChangeAspect="1"/>
          </p:cNvPicPr>
          <p:nvPr>
            <p:ph idx="1"/>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t="28725" b="27140"/>
          <a:stretch/>
        </p:blipFill>
        <p:spPr>
          <a:xfrm>
            <a:off x="-15923" y="0"/>
            <a:ext cx="8702723" cy="1917821"/>
          </a:xfrm>
        </p:spPr>
      </p:pic>
      <p:sp>
        <p:nvSpPr>
          <p:cNvPr id="6" name="Title 1"/>
          <p:cNvSpPr>
            <a:spLocks noGrp="1"/>
          </p:cNvSpPr>
          <p:nvPr>
            <p:ph type="title"/>
          </p:nvPr>
        </p:nvSpPr>
        <p:spPr>
          <a:xfrm>
            <a:off x="3623321" y="473687"/>
            <a:ext cx="4896544" cy="930332"/>
          </a:xfrm>
        </p:spPr>
        <p:txBody>
          <a:bodyPr>
            <a:normAutofit fontScale="90000"/>
          </a:bodyPr>
          <a:lstStyle/>
          <a:p>
            <a:pPr algn="r"/>
            <a:r>
              <a:rPr lang="id-ID" sz="4000" b="1" dirty="0" smtClean="0">
                <a:solidFill>
                  <a:schemeClr val="bg1"/>
                </a:solidFill>
                <a:latin typeface="Rockwell Condensed" panose="02060603050405020104" pitchFamily="18" charset="0"/>
              </a:rPr>
              <a:t>Studi Kasus: </a:t>
            </a:r>
            <a:br>
              <a:rPr lang="id-ID" sz="4000" b="1" dirty="0" smtClean="0">
                <a:solidFill>
                  <a:schemeClr val="bg1"/>
                </a:solidFill>
                <a:latin typeface="Rockwell Condensed" panose="02060603050405020104" pitchFamily="18" charset="0"/>
              </a:rPr>
            </a:br>
            <a:r>
              <a:rPr lang="id-ID" sz="4000" b="1" dirty="0" smtClean="0">
                <a:solidFill>
                  <a:schemeClr val="bg1"/>
                </a:solidFill>
                <a:latin typeface="Rockwell Condensed" panose="02060603050405020104" pitchFamily="18" charset="0"/>
              </a:rPr>
              <a:t>Relasi </a:t>
            </a:r>
            <a:r>
              <a:rPr lang="id-ID" sz="4000" b="1" dirty="0">
                <a:solidFill>
                  <a:schemeClr val="bg1"/>
                </a:solidFill>
                <a:latin typeface="Rockwell Condensed" panose="02060603050405020104" pitchFamily="18" charset="0"/>
              </a:rPr>
              <a:t>‘</a:t>
            </a:r>
            <a:r>
              <a:rPr lang="id-ID" sz="4000" b="1" dirty="0" smtClean="0">
                <a:solidFill>
                  <a:schemeClr val="bg1"/>
                </a:solidFill>
                <a:latin typeface="Rockwell Condensed" panose="02060603050405020104" pitchFamily="18" charset="0"/>
              </a:rPr>
              <a:t>U</a:t>
            </a:r>
            <a:r>
              <a:rPr lang="en-ID" sz="4000" b="1" dirty="0" err="1" smtClean="0">
                <a:solidFill>
                  <a:schemeClr val="bg1"/>
                </a:solidFill>
                <a:latin typeface="Rockwell Condensed" panose="02060603050405020104" pitchFamily="18" charset="0"/>
              </a:rPr>
              <a:t>tsma</a:t>
            </a:r>
            <a:r>
              <a:rPr lang="id-ID" sz="4000" b="1" dirty="0" smtClean="0">
                <a:solidFill>
                  <a:schemeClr val="bg1"/>
                </a:solidFill>
                <a:latin typeface="Rockwell Condensed" panose="02060603050405020104" pitchFamily="18" charset="0"/>
              </a:rPr>
              <a:t>niyyah-Aceh </a:t>
            </a:r>
            <a:r>
              <a:rPr lang="id-ID" sz="4000" b="1" dirty="0" smtClean="0">
                <a:solidFill>
                  <a:schemeClr val="bg1"/>
                </a:solidFill>
                <a:latin typeface="Rockwell Condensed" panose="02060603050405020104" pitchFamily="18" charset="0"/>
              </a:rPr>
              <a:t>(Abad ke-16) </a:t>
            </a:r>
            <a:endParaRPr lang="id-ID" sz="4000" b="1" dirty="0">
              <a:solidFill>
                <a:schemeClr val="bg1"/>
              </a:solidFill>
              <a:latin typeface="Rockwell Condensed" panose="02060603050405020104" pitchFamily="18" charset="0"/>
            </a:endParaRPr>
          </a:p>
        </p:txBody>
      </p:sp>
      <p:sp>
        <p:nvSpPr>
          <p:cNvPr id="7" name="Rectangle 6"/>
          <p:cNvSpPr/>
          <p:nvPr/>
        </p:nvSpPr>
        <p:spPr>
          <a:xfrm>
            <a:off x="3462530" y="3689837"/>
            <a:ext cx="3052773" cy="1052596"/>
          </a:xfrm>
          <a:prstGeom prst="rect">
            <a:avLst/>
          </a:prstGeom>
        </p:spPr>
        <p:txBody>
          <a:bodyPr wrap="square">
            <a:spAutoFit/>
          </a:bodyPr>
          <a:lstStyle/>
          <a:p>
            <a:pPr algn="r">
              <a:lnSpc>
                <a:spcPct val="130000"/>
              </a:lnSpc>
            </a:pPr>
            <a:r>
              <a:rPr lang="id-ID" sz="1200" b="1" dirty="0" smtClean="0">
                <a:solidFill>
                  <a:schemeClr val="bg1"/>
                </a:solidFill>
                <a:latin typeface="Candara" pitchFamily="34" charset="0"/>
              </a:rPr>
              <a:t>Sultan Selim II mengakui Aceh sebagai provinsi Khilafah (vilayet-i Aci) dan mengirim militer ke Sultan </a:t>
            </a:r>
            <a:r>
              <a:rPr lang="id-ID" sz="1200" b="1" dirty="0">
                <a:solidFill>
                  <a:schemeClr val="bg1"/>
                </a:solidFill>
              </a:rPr>
              <a:t>‘</a:t>
            </a:r>
            <a:r>
              <a:rPr lang="id-ID" sz="1200" b="1" dirty="0" smtClean="0">
                <a:solidFill>
                  <a:schemeClr val="bg1"/>
                </a:solidFill>
              </a:rPr>
              <a:t>Alā’</a:t>
            </a:r>
            <a:r>
              <a:rPr lang="en-ID" sz="1200" b="1" dirty="0" err="1" smtClean="0">
                <a:solidFill>
                  <a:schemeClr val="bg1"/>
                </a:solidFill>
              </a:rPr>
              <a:t>udd</a:t>
            </a:r>
            <a:r>
              <a:rPr lang="id-ID" sz="1200" b="1" dirty="0" smtClean="0">
                <a:solidFill>
                  <a:schemeClr val="bg1"/>
                </a:solidFill>
              </a:rPr>
              <a:t>īn </a:t>
            </a:r>
            <a:r>
              <a:rPr lang="id-ID" sz="1200" b="1" dirty="0">
                <a:solidFill>
                  <a:schemeClr val="bg1"/>
                </a:solidFill>
              </a:rPr>
              <a:t>Ri’āyat Syāh </a:t>
            </a:r>
            <a:r>
              <a:rPr lang="id-ID" sz="1200" b="1" dirty="0" smtClean="0">
                <a:solidFill>
                  <a:schemeClr val="bg1"/>
                </a:solidFill>
              </a:rPr>
              <a:t>al-Qahhar, tahun 1566 </a:t>
            </a:r>
            <a:endParaRPr lang="en-US" sz="1200" b="1" dirty="0">
              <a:solidFill>
                <a:schemeClr val="bg1"/>
              </a:solidFill>
              <a:latin typeface="Candara"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9484" y="2268852"/>
            <a:ext cx="1880381" cy="2437334"/>
          </a:xfrm>
          <a:prstGeom prst="rect">
            <a:avLst/>
          </a:prstGeom>
        </p:spPr>
      </p:pic>
      <p:pic>
        <p:nvPicPr>
          <p:cNvPr id="9" name="Picture 8"/>
          <p:cNvPicPr>
            <a:picLocks noChangeAspect="1"/>
          </p:cNvPicPr>
          <p:nvPr/>
        </p:nvPicPr>
        <p:blipFill rotWithShape="1">
          <a:blip r:embed="rId6"/>
          <a:srcRect l="45900" t="13802" r="29063" b="11458"/>
          <a:stretch/>
        </p:blipFill>
        <p:spPr>
          <a:xfrm>
            <a:off x="-25723" y="-29975"/>
            <a:ext cx="3031045" cy="5087192"/>
          </a:xfrm>
          <a:prstGeom prst="rect">
            <a:avLst/>
          </a:prstGeom>
        </p:spPr>
      </p:pic>
      <p:sp>
        <p:nvSpPr>
          <p:cNvPr id="10" name="Rectangle 9"/>
          <p:cNvSpPr/>
          <p:nvPr/>
        </p:nvSpPr>
        <p:spPr>
          <a:xfrm>
            <a:off x="3015122" y="1917821"/>
            <a:ext cx="1640767" cy="915572"/>
          </a:xfrm>
          <a:prstGeom prst="rect">
            <a:avLst/>
          </a:prstGeom>
        </p:spPr>
        <p:txBody>
          <a:bodyPr wrap="square">
            <a:spAutoFit/>
          </a:bodyPr>
          <a:lstStyle/>
          <a:p>
            <a:pPr>
              <a:lnSpc>
                <a:spcPct val="130000"/>
              </a:lnSpc>
            </a:pPr>
            <a:r>
              <a:rPr lang="id-ID" sz="1050" b="1" dirty="0" smtClean="0">
                <a:solidFill>
                  <a:schemeClr val="bg1"/>
                </a:solidFill>
                <a:latin typeface="Candara" pitchFamily="34" charset="0"/>
              </a:rPr>
              <a:t>Source: Giancarlo Casale. 2010. The Ottoman Age of Exploration. Oxford University Press, p. 134</a:t>
            </a:r>
            <a:endParaRPr lang="en-US" sz="1050" b="1" dirty="0">
              <a:solidFill>
                <a:schemeClr val="bg1"/>
              </a:solidFill>
              <a:latin typeface="Candara" pitchFamily="34" charset="0"/>
            </a:endParaRPr>
          </a:p>
        </p:txBody>
      </p:sp>
    </p:spTree>
    <p:extLst>
      <p:ext uri="{BB962C8B-B14F-4D97-AF65-F5344CB8AC3E}">
        <p14:creationId xmlns:p14="http://schemas.microsoft.com/office/powerpoint/2010/main" val="2194712676"/>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5" name="Title 1"/>
          <p:cNvSpPr>
            <a:spLocks noGrp="1"/>
          </p:cNvSpPr>
          <p:nvPr>
            <p:ph type="title"/>
          </p:nvPr>
        </p:nvSpPr>
        <p:spPr>
          <a:xfrm>
            <a:off x="628650" y="365127"/>
            <a:ext cx="5559277" cy="954296"/>
          </a:xfrm>
        </p:spPr>
        <p:txBody>
          <a:bodyPr/>
          <a:lstStyle/>
          <a:p>
            <a:endParaRPr lang="id-ID"/>
          </a:p>
        </p:txBody>
      </p:sp>
      <p:pic>
        <p:nvPicPr>
          <p:cNvPr id="6"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7142" y="1907820"/>
            <a:ext cx="1471120" cy="2838174"/>
          </a:xfrm>
        </p:spPr>
      </p:pic>
      <p:pic>
        <p:nvPicPr>
          <p:cNvPr id="7" name="Content Placeholder 5"/>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t="28725" b="27140"/>
          <a:stretch/>
        </p:blipFill>
        <p:spPr>
          <a:xfrm>
            <a:off x="-15922" y="14177"/>
            <a:ext cx="8702722" cy="1636327"/>
          </a:xfrm>
          <a:prstGeom prst="rect">
            <a:avLst/>
          </a:prstGeom>
        </p:spPr>
      </p:pic>
      <p:sp>
        <p:nvSpPr>
          <p:cNvPr id="8" name="Title 1"/>
          <p:cNvSpPr txBox="1">
            <a:spLocks/>
          </p:cNvSpPr>
          <p:nvPr/>
        </p:nvSpPr>
        <p:spPr>
          <a:xfrm>
            <a:off x="1407574" y="497900"/>
            <a:ext cx="7073892" cy="95429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d-ID" sz="4000" b="1" dirty="0" smtClean="0">
                <a:solidFill>
                  <a:schemeClr val="bg1"/>
                </a:solidFill>
                <a:latin typeface="Rockwell Condensed" panose="02060603050405020104" pitchFamily="18" charset="0"/>
              </a:rPr>
              <a:t>Studi Kasus: </a:t>
            </a:r>
            <a:br>
              <a:rPr lang="id-ID" sz="4000" b="1" dirty="0" smtClean="0">
                <a:solidFill>
                  <a:schemeClr val="bg1"/>
                </a:solidFill>
                <a:latin typeface="Rockwell Condensed" panose="02060603050405020104" pitchFamily="18" charset="0"/>
              </a:rPr>
            </a:br>
            <a:r>
              <a:rPr lang="id-ID" sz="4000" b="1" dirty="0" smtClean="0">
                <a:solidFill>
                  <a:schemeClr val="bg1"/>
                </a:solidFill>
                <a:latin typeface="Rockwell Condensed" panose="02060603050405020104" pitchFamily="18" charset="0"/>
              </a:rPr>
              <a:t>Relasi ‘</a:t>
            </a:r>
            <a:r>
              <a:rPr lang="id-ID" sz="4000" b="1" dirty="0" smtClean="0">
                <a:solidFill>
                  <a:schemeClr val="bg1"/>
                </a:solidFill>
                <a:latin typeface="Rockwell Condensed" panose="02060603050405020104" pitchFamily="18" charset="0"/>
              </a:rPr>
              <a:t>U</a:t>
            </a:r>
            <a:r>
              <a:rPr lang="en-ID" sz="4000" b="1" dirty="0" err="1" smtClean="0">
                <a:solidFill>
                  <a:schemeClr val="bg1"/>
                </a:solidFill>
                <a:latin typeface="Rockwell Condensed" panose="02060603050405020104" pitchFamily="18" charset="0"/>
              </a:rPr>
              <a:t>tsma</a:t>
            </a:r>
            <a:r>
              <a:rPr lang="id-ID" sz="4000" b="1" dirty="0" smtClean="0">
                <a:solidFill>
                  <a:schemeClr val="bg1"/>
                </a:solidFill>
                <a:latin typeface="Rockwell Condensed" panose="02060603050405020104" pitchFamily="18" charset="0"/>
              </a:rPr>
              <a:t>niyyah-Aceh </a:t>
            </a:r>
            <a:r>
              <a:rPr lang="id-ID" sz="4000" b="1" dirty="0" smtClean="0">
                <a:solidFill>
                  <a:schemeClr val="bg1"/>
                </a:solidFill>
                <a:latin typeface="Rockwell Condensed" panose="02060603050405020104" pitchFamily="18" charset="0"/>
              </a:rPr>
              <a:t>(Abad ke-19) </a:t>
            </a:r>
            <a:endParaRPr lang="id-ID" sz="4000" b="1" dirty="0">
              <a:solidFill>
                <a:schemeClr val="bg1"/>
              </a:solidFill>
              <a:latin typeface="Rockwell Condensed" panose="02060603050405020104" pitchFamily="18" charset="0"/>
            </a:endParaRPr>
          </a:p>
        </p:txBody>
      </p:sp>
      <p:sp>
        <p:nvSpPr>
          <p:cNvPr id="9" name="Rectangle 8"/>
          <p:cNvSpPr/>
          <p:nvPr/>
        </p:nvSpPr>
        <p:spPr>
          <a:xfrm>
            <a:off x="3526040" y="2113234"/>
            <a:ext cx="3499007" cy="2310312"/>
          </a:xfrm>
          <a:prstGeom prst="rect">
            <a:avLst/>
          </a:prstGeom>
        </p:spPr>
        <p:txBody>
          <a:bodyPr wrap="square">
            <a:spAutoFit/>
          </a:bodyPr>
          <a:lstStyle/>
          <a:p>
            <a:pPr algn="r">
              <a:lnSpc>
                <a:spcPct val="130000"/>
              </a:lnSpc>
            </a:pPr>
            <a:r>
              <a:rPr lang="id-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Sultan Abdülmecid I dan Abdülaziz hanya sekedar memberi medali Me</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ci</a:t>
            </a:r>
            <a:r>
              <a:rPr lang="id-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di</a:t>
            </a:r>
            <a:r>
              <a:rPr lang="en-ID" sz="1400" b="1" dirty="0">
                <a:solidFill>
                  <a:schemeClr val="bg1"/>
                </a:solidFill>
                <a:latin typeface="Candara" panose="020E0502030303020204" pitchFamily="34" charset="0"/>
                <a:ea typeface="Tahoma" panose="020B0604030504040204" pitchFamily="34" charset="0"/>
                <a:cs typeface="Tahoma" panose="020B0604030504040204" pitchFamily="34" charset="0"/>
              </a:rPr>
              <a:t>y</a:t>
            </a:r>
            <a:r>
              <a:rPr lang="id-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e kepada Sultan dan utusan Aceh serta tidak mau mengirim militer sebagaimana yang diminta, karena Aceh “bukan bagian dari Khilafah” dan untuk “menjaga hubungan baik dengan Belanda dalam kerangka Hukum Internasional”.</a:t>
            </a:r>
            <a:endParaRPr lang="en-US" sz="1400" b="1" dirty="0">
              <a:solidFill>
                <a:schemeClr val="bg1"/>
              </a:solidFill>
              <a:latin typeface="Candara" panose="020E0502030303020204" pitchFamily="34" charset="0"/>
              <a:ea typeface="Tahoma" panose="020B0604030504040204" pitchFamily="34" charset="0"/>
              <a:cs typeface="Tahoma" panose="020B0604030504040204" pitchFamily="34" charset="0"/>
            </a:endParaRPr>
          </a:p>
        </p:txBody>
      </p:sp>
      <p:sp>
        <p:nvSpPr>
          <p:cNvPr id="10" name="Rectangle 9"/>
          <p:cNvSpPr/>
          <p:nvPr/>
        </p:nvSpPr>
        <p:spPr>
          <a:xfrm>
            <a:off x="1789864" y="4460306"/>
            <a:ext cx="1278118" cy="332399"/>
          </a:xfrm>
          <a:prstGeom prst="rect">
            <a:avLst/>
          </a:prstGeom>
        </p:spPr>
        <p:txBody>
          <a:bodyPr wrap="square">
            <a:spAutoFit/>
          </a:bodyPr>
          <a:lstStyle/>
          <a:p>
            <a:pPr>
              <a:lnSpc>
                <a:spcPct val="130000"/>
              </a:lnSpc>
            </a:pPr>
            <a:r>
              <a:rPr lang="en-ID" sz="1200" b="1" dirty="0" err="1" smtClean="0">
                <a:solidFill>
                  <a:schemeClr val="bg1"/>
                </a:solidFill>
                <a:latin typeface="Candara" pitchFamily="34" charset="0"/>
              </a:rPr>
              <a:t>Nisyan</a:t>
            </a:r>
            <a:r>
              <a:rPr lang="en-ID" sz="1200" b="1" dirty="0" smtClean="0">
                <a:solidFill>
                  <a:schemeClr val="bg1"/>
                </a:solidFill>
                <a:latin typeface="Candara" pitchFamily="34" charset="0"/>
              </a:rPr>
              <a:t> </a:t>
            </a:r>
            <a:r>
              <a:rPr lang="en-ID" sz="1200" b="1" dirty="0" err="1" smtClean="0">
                <a:solidFill>
                  <a:schemeClr val="bg1"/>
                </a:solidFill>
                <a:latin typeface="Candara" pitchFamily="34" charset="0"/>
              </a:rPr>
              <a:t>Mecidiye</a:t>
            </a:r>
            <a:endParaRPr lang="en-US" sz="1200" b="1" dirty="0">
              <a:solidFill>
                <a:schemeClr val="bg1"/>
              </a:solidFill>
              <a:latin typeface="Candara" pitchFamily="34" charset="0"/>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6455" t="12953" r="21744" b="39792"/>
          <a:stretch/>
        </p:blipFill>
        <p:spPr>
          <a:xfrm>
            <a:off x="7139382" y="1783277"/>
            <a:ext cx="1342084" cy="1391791"/>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9595" t="3881" r="20313" b="43190"/>
          <a:stretch/>
        </p:blipFill>
        <p:spPr>
          <a:xfrm>
            <a:off x="7144924" y="3268390"/>
            <a:ext cx="1336542" cy="1416276"/>
          </a:xfrm>
          <a:prstGeom prst="rect">
            <a:avLst/>
          </a:prstGeom>
        </p:spPr>
      </p:pic>
    </p:spTree>
    <p:extLst>
      <p:ext uri="{BB962C8B-B14F-4D97-AF65-F5344CB8AC3E}">
        <p14:creationId xmlns:p14="http://schemas.microsoft.com/office/powerpoint/2010/main" val="1164860090"/>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7" name="Google Shape;151;p23"/>
          <p:cNvSpPr txBox="1">
            <a:spLocks/>
          </p:cNvSpPr>
          <p:nvPr/>
        </p:nvSpPr>
        <p:spPr>
          <a:xfrm>
            <a:off x="743000" y="-116154"/>
            <a:ext cx="7200800" cy="614530"/>
          </a:xfrm>
          <a:prstGeom prst="rect">
            <a:avLst/>
          </a:prstGeom>
        </p:spPr>
        <p:txBody>
          <a:bodyPr spcFirstLastPara="1" vert="horz" wrap="square" lIns="91425" tIns="91425" rIns="91425" bIns="91425" anchor="b" anchorCtr="0">
            <a:noAutofit/>
          </a:bodyPr>
          <a:lst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914400"/>
            <a:r>
              <a:rPr lang="sv-SE" sz="1800" b="1" i="1" dirty="0" smtClean="0">
                <a:solidFill>
                  <a:srgbClr val="FFC000"/>
                </a:solidFill>
                <a:effectLst>
                  <a:outerShdw blurRad="50800" dist="38100" algn="l" rotWithShape="0">
                    <a:prstClr val="black">
                      <a:alpha val="40000"/>
                    </a:prstClr>
                  </a:outerShdw>
                </a:effectLst>
              </a:rPr>
              <a:t>SULTAN MANSHUR SYAH ACEH: SULTAN YANG MUJAHID DAN MU’ARRIKH</a:t>
            </a:r>
            <a:endParaRPr lang="sv-SE" sz="1800" b="1" i="1" dirty="0">
              <a:solidFill>
                <a:srgbClr val="FFC000"/>
              </a:solidFill>
              <a:effectLst>
                <a:outerShdw blurRad="50800" dist="38100" algn="l" rotWithShape="0">
                  <a:prstClr val="black">
                    <a:alpha val="40000"/>
                  </a:prstClr>
                </a:outerShdw>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976" y="579481"/>
            <a:ext cx="7567139" cy="4257777"/>
          </a:xfrm>
          <a:prstGeom prst="rect">
            <a:avLst/>
          </a:prstGeom>
        </p:spPr>
      </p:pic>
    </p:spTree>
    <p:extLst>
      <p:ext uri="{BB962C8B-B14F-4D97-AF65-F5344CB8AC3E}">
        <p14:creationId xmlns:p14="http://schemas.microsoft.com/office/powerpoint/2010/main" val="129782633"/>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6301" t="62886" r="27805" b="11341"/>
          <a:stretch/>
        </p:blipFill>
        <p:spPr>
          <a:xfrm rot="10800000">
            <a:off x="670992" y="354360"/>
            <a:ext cx="3096344" cy="3981010"/>
          </a:xfrm>
          <a:prstGeom prst="rect">
            <a:avLst/>
          </a:prstGeom>
        </p:spPr>
      </p:pic>
      <p:sp>
        <p:nvSpPr>
          <p:cNvPr id="4" name="Rectangle 3"/>
          <p:cNvSpPr/>
          <p:nvPr/>
        </p:nvSpPr>
        <p:spPr>
          <a:xfrm>
            <a:off x="4417367" y="618238"/>
            <a:ext cx="3499007" cy="3453253"/>
          </a:xfrm>
          <a:prstGeom prst="rect">
            <a:avLst/>
          </a:prstGeom>
        </p:spPr>
        <p:txBody>
          <a:bodyPr wrap="square">
            <a:spAutoFit/>
          </a:bodyPr>
          <a:lstStyle/>
          <a:p>
            <a:pPr>
              <a:lnSpc>
                <a:spcPct val="130000"/>
              </a:lnSpc>
            </a:pPr>
            <a:r>
              <a:rPr lang="id-ID" sz="1400" dirty="0">
                <a:solidFill>
                  <a:schemeClr val="bg1"/>
                </a:solidFill>
              </a:rPr>
              <a:t>Sultan Manshur Syah yang terlahir dengan nama Tuanku ‘Ibrahim, merupakan anak dari Sultan Jauhar al-‘Alam Syah bin Sultan Muhammad Syah (k. 1786-1823), seorang penguasa Aceh keturunan Bugis yang trahnya bergelar ‘Ala’uddin</a:t>
            </a:r>
            <a:r>
              <a:rPr lang="id-ID" sz="1400" dirty="0" smtClean="0">
                <a:solidFill>
                  <a:schemeClr val="bg1"/>
                </a:solidFill>
              </a:rPr>
              <a:t>.</a:t>
            </a:r>
            <a:endParaRPr lang="en-ID" sz="1400" dirty="0" smtClean="0">
              <a:solidFill>
                <a:schemeClr val="bg1"/>
              </a:solidFill>
            </a:endParaRPr>
          </a:p>
          <a:p>
            <a:pPr>
              <a:lnSpc>
                <a:spcPct val="130000"/>
              </a:lnSpc>
            </a:pPr>
            <a:endParaRPr lang="en-ID" sz="1400" b="1" dirty="0">
              <a:solidFill>
                <a:schemeClr val="bg1"/>
              </a:solidFill>
              <a:latin typeface="Candara" panose="020E0502030303020204" pitchFamily="34" charset="0"/>
              <a:ea typeface="Tahoma" panose="020B0604030504040204" pitchFamily="34" charset="0"/>
              <a:cs typeface="Tahoma" panose="020B0604030504040204" pitchFamily="34" charset="0"/>
            </a:endParaRPr>
          </a:p>
          <a:p>
            <a:pPr>
              <a:lnSpc>
                <a:spcPct val="130000"/>
              </a:lnSpc>
            </a:pP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Beliau</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adalah</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seorang</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bervisi</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besar</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dalam</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perjuangan</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Islam di Asia Tenggara demi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mengentaskan</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kolonialisme</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Sultan Aceh yang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menginginkan</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persatuann</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umat</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di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bawah</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naungan</a:t>
            </a:r>
            <a:r>
              <a:rPr lang="en-ID" sz="1400" b="1" dirty="0" smtClean="0">
                <a:solidFill>
                  <a:schemeClr val="bg1"/>
                </a:solidFill>
                <a:latin typeface="Candara" panose="020E0502030303020204" pitchFamily="34" charset="0"/>
                <a:ea typeface="Tahoma" panose="020B0604030504040204" pitchFamily="34" charset="0"/>
                <a:cs typeface="Tahoma" panose="020B0604030504040204" pitchFamily="34" charset="0"/>
              </a:rPr>
              <a:t> </a:t>
            </a:r>
            <a:r>
              <a:rPr lang="en-ID" sz="1400" b="1" dirty="0" err="1" smtClean="0">
                <a:solidFill>
                  <a:schemeClr val="bg1"/>
                </a:solidFill>
                <a:latin typeface="Candara" panose="020E0502030303020204" pitchFamily="34" charset="0"/>
                <a:ea typeface="Tahoma" panose="020B0604030504040204" pitchFamily="34" charset="0"/>
                <a:cs typeface="Tahoma" panose="020B0604030504040204" pitchFamily="34" charset="0"/>
              </a:rPr>
              <a:t>Khilafah</a:t>
            </a:r>
            <a:endParaRPr lang="en-US" sz="1400" b="1" dirty="0">
              <a:solidFill>
                <a:schemeClr val="bg1"/>
              </a:solidFill>
              <a:latin typeface="Candara" panose="020E0502030303020204" pitchFamily="34" charset="0"/>
              <a:ea typeface="Tahoma" panose="020B0604030504040204" pitchFamily="34" charset="0"/>
              <a:cs typeface="Tahoma" panose="020B0604030504040204" pitchFamily="34" charset="0"/>
            </a:endParaRPr>
          </a:p>
        </p:txBody>
      </p:sp>
      <p:sp>
        <p:nvSpPr>
          <p:cNvPr id="7" name="Rectangle 6"/>
          <p:cNvSpPr/>
          <p:nvPr/>
        </p:nvSpPr>
        <p:spPr>
          <a:xfrm>
            <a:off x="815006" y="4463270"/>
            <a:ext cx="2808313" cy="332399"/>
          </a:xfrm>
          <a:prstGeom prst="rect">
            <a:avLst/>
          </a:prstGeom>
        </p:spPr>
        <p:txBody>
          <a:bodyPr wrap="square">
            <a:spAutoFit/>
          </a:bodyPr>
          <a:lstStyle/>
          <a:p>
            <a:pPr>
              <a:lnSpc>
                <a:spcPct val="130000"/>
              </a:lnSpc>
            </a:pPr>
            <a:r>
              <a:rPr lang="en-ID" sz="1200" b="1" dirty="0" err="1" smtClean="0">
                <a:solidFill>
                  <a:schemeClr val="bg1"/>
                </a:solidFill>
                <a:latin typeface="Candara" pitchFamily="34" charset="0"/>
              </a:rPr>
              <a:t>Mohor</a:t>
            </a:r>
            <a:r>
              <a:rPr lang="en-ID" sz="1200" b="1" dirty="0" smtClean="0">
                <a:solidFill>
                  <a:schemeClr val="bg1"/>
                </a:solidFill>
                <a:latin typeface="Candara" pitchFamily="34" charset="0"/>
              </a:rPr>
              <a:t> (Cap) Sultan </a:t>
            </a:r>
            <a:r>
              <a:rPr lang="en-ID" sz="1200" b="1" dirty="0" err="1" smtClean="0">
                <a:solidFill>
                  <a:schemeClr val="bg1"/>
                </a:solidFill>
                <a:latin typeface="Candara" pitchFamily="34" charset="0"/>
              </a:rPr>
              <a:t>Manshur</a:t>
            </a:r>
            <a:r>
              <a:rPr lang="en-ID" sz="1200" b="1" dirty="0" smtClean="0">
                <a:solidFill>
                  <a:schemeClr val="bg1"/>
                </a:solidFill>
                <a:latin typeface="Candara" pitchFamily="34" charset="0"/>
              </a:rPr>
              <a:t> </a:t>
            </a:r>
            <a:r>
              <a:rPr lang="en-ID" sz="1200" b="1" dirty="0" err="1" smtClean="0">
                <a:solidFill>
                  <a:schemeClr val="bg1"/>
                </a:solidFill>
                <a:latin typeface="Candara" pitchFamily="34" charset="0"/>
              </a:rPr>
              <a:t>Syah</a:t>
            </a:r>
            <a:r>
              <a:rPr lang="en-ID" sz="1200" b="1" dirty="0" smtClean="0">
                <a:solidFill>
                  <a:schemeClr val="bg1"/>
                </a:solidFill>
                <a:latin typeface="Candara" pitchFamily="34" charset="0"/>
              </a:rPr>
              <a:t> Aceh</a:t>
            </a:r>
            <a:endParaRPr lang="en-US" sz="1200" b="1" dirty="0">
              <a:solidFill>
                <a:schemeClr val="bg1"/>
              </a:solidFill>
              <a:latin typeface="Candara" pitchFamily="34" charset="0"/>
            </a:endParaRPr>
          </a:p>
        </p:txBody>
      </p:sp>
    </p:spTree>
    <p:extLst>
      <p:ext uri="{BB962C8B-B14F-4D97-AF65-F5344CB8AC3E}">
        <p14:creationId xmlns:p14="http://schemas.microsoft.com/office/powerpoint/2010/main" val="2484040908"/>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543" t="9912" r="10339" b="64423"/>
          <a:stretch/>
        </p:blipFill>
        <p:spPr>
          <a:xfrm>
            <a:off x="12533" y="0"/>
            <a:ext cx="8674267" cy="5034880"/>
          </a:xfrm>
          <a:prstGeom prst="rect">
            <a:avLst/>
          </a:prstGeom>
        </p:spPr>
      </p:pic>
    </p:spTree>
    <p:extLst>
      <p:ext uri="{BB962C8B-B14F-4D97-AF65-F5344CB8AC3E}">
        <p14:creationId xmlns:p14="http://schemas.microsoft.com/office/powerpoint/2010/main" val="3698176177"/>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174" t="32697" r="10708" b="41638"/>
          <a:stretch/>
        </p:blipFill>
        <p:spPr>
          <a:xfrm>
            <a:off x="12533" y="0"/>
            <a:ext cx="8674267" cy="5034880"/>
          </a:xfrm>
          <a:prstGeom prst="rect">
            <a:avLst/>
          </a:prstGeom>
        </p:spPr>
      </p:pic>
    </p:spTree>
    <p:extLst>
      <p:ext uri="{BB962C8B-B14F-4D97-AF65-F5344CB8AC3E}">
        <p14:creationId xmlns:p14="http://schemas.microsoft.com/office/powerpoint/2010/main" val="1455375484"/>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354360"/>
            <a:ext cx="8249564" cy="4536504"/>
          </a:xfrm>
        </p:spPr>
        <p:txBody>
          <a:bodyPr>
            <a:normAutofit fontScale="70000" lnSpcReduction="20000"/>
          </a:bodyPr>
          <a:lstStyle/>
          <a:p>
            <a:pPr marL="0" indent="0" algn="r">
              <a:buNone/>
            </a:pPr>
            <a:endParaRPr lang="en-US" dirty="0"/>
          </a:p>
          <a:p>
            <a:pPr marL="0" indent="0" algn="r" rtl="1">
              <a:buNone/>
            </a:pPr>
            <a:r>
              <a:rPr lang="id-ID" dirty="0"/>
              <a:t>[1] </a:t>
            </a:r>
            <a:r>
              <a:rPr lang="ar-SA" dirty="0"/>
              <a:t>اللهم إن قلوبنا لم تزل برفع إخلاص الدعاء صادقة وألسنتنا في حالة السر والعلانية ناطقة سائلين بلسان الضراعة وقلب الانكسار باسطين أيدي الذل والافتقار أن تسعفنا بامداد رئيس الدولة</a:t>
            </a:r>
            <a:endParaRPr lang="en-US" dirty="0"/>
          </a:p>
          <a:p>
            <a:pPr marL="0" indent="0" algn="r" rtl="1">
              <a:buNone/>
            </a:pPr>
            <a:r>
              <a:rPr lang="ar-SA" dirty="0"/>
              <a:t> </a:t>
            </a:r>
            <a:endParaRPr lang="en-US" dirty="0"/>
          </a:p>
          <a:p>
            <a:pPr marL="0" indent="0" algn="r" rtl="1">
              <a:buNone/>
            </a:pPr>
            <a:r>
              <a:rPr lang="id-ID" dirty="0"/>
              <a:t>[2] </a:t>
            </a:r>
            <a:r>
              <a:rPr lang="ar-SA" dirty="0"/>
              <a:t>الميمونة السلطانية العثمانية بمزيد العلا والتمكين وأن تحقق لنا آمالنا فيها بإعلاء كلمة الله العليا وإقامة دعائم الدين وقمع مكائد الكفار الملحدين لأنها الدولة التي برئت من غشيان الجنف والحيف</a:t>
            </a:r>
            <a:endParaRPr lang="en-US" dirty="0"/>
          </a:p>
          <a:p>
            <a:pPr marL="0" indent="0" algn="r" rtl="1">
              <a:buNone/>
            </a:pPr>
            <a:r>
              <a:rPr lang="ar-SA" dirty="0"/>
              <a:t> </a:t>
            </a:r>
            <a:endParaRPr lang="en-US" dirty="0"/>
          </a:p>
          <a:p>
            <a:pPr marL="0" indent="0" algn="r" rtl="1">
              <a:buNone/>
            </a:pPr>
            <a:r>
              <a:rPr lang="id-ID" dirty="0"/>
              <a:t>[3] </a:t>
            </a:r>
            <a:r>
              <a:rPr lang="ar-SA" dirty="0"/>
              <a:t>وسلمت من طغيان القلم والسيف أخص بذلك حضرة السلطان الأعظم والخاقان الأفخم وارث الخلافة والسلطنة والملك سلطان العرب والعجم والترك الدافع لأعلام الرايات الدينية القامع لمعاندي الملة المحمدية</a:t>
            </a:r>
            <a:endParaRPr lang="en-US" dirty="0"/>
          </a:p>
          <a:p>
            <a:pPr marL="0" indent="0" algn="r" rtl="1">
              <a:buNone/>
            </a:pPr>
            <a:r>
              <a:rPr lang="ar-SA" dirty="0"/>
              <a:t> </a:t>
            </a:r>
            <a:endParaRPr lang="en-US" dirty="0"/>
          </a:p>
          <a:p>
            <a:pPr marL="0" indent="0" algn="r" rtl="1">
              <a:buNone/>
            </a:pPr>
            <a:r>
              <a:rPr lang="id-ID" dirty="0"/>
              <a:t>[4] </a:t>
            </a:r>
            <a:r>
              <a:rPr lang="ar-SA" dirty="0"/>
              <a:t>وناصر الاسلام والإيمان وباسط بساط الأمن والأمان حضرة سعادة مولانا السلطان عبد المجيد خان خلد الله سلطنته وملكه وجعل الدنيا بأسرها ولايته وملكه</a:t>
            </a:r>
            <a:endParaRPr lang="en-US" dirty="0"/>
          </a:p>
          <a:p>
            <a:pPr marL="0" indent="0" algn="r" rtl="1">
              <a:buNone/>
            </a:pPr>
            <a:r>
              <a:rPr lang="ar-SA" dirty="0"/>
              <a:t> </a:t>
            </a:r>
            <a:endParaRPr lang="en-US" dirty="0"/>
          </a:p>
          <a:p>
            <a:pPr marL="0" indent="0" algn="r" rtl="1">
              <a:buNone/>
            </a:pPr>
            <a:r>
              <a:rPr lang="id-ID" dirty="0"/>
              <a:t>[5] </a:t>
            </a:r>
            <a:r>
              <a:rPr lang="ar-SA" dirty="0"/>
              <a:t>ولا يزال لواء عدله المنثور باقيا إلى يوم النشور آمين بجاه طه الأمين صلى الله عليه وسلـم وعلى آله وصحبه أجمعين وبعد تقبيل الأعتاب السامية التي هي ملجأ العفاة ومحل الكرم الذي ما خاب من اقتفاه </a:t>
            </a:r>
            <a:r>
              <a:rPr lang="ar-SA" dirty="0" smtClean="0"/>
              <a:t>فالمنهي</a:t>
            </a:r>
            <a:endParaRPr lang="en-ID" dirty="0" smtClean="0"/>
          </a:p>
          <a:p>
            <a:pPr marL="0" indent="0" algn="r" rtl="1">
              <a:buNone/>
            </a:pPr>
            <a:endParaRPr lang="en-ID" dirty="0" smtClean="0"/>
          </a:p>
          <a:p>
            <a:pPr marL="0" indent="0" algn="r" rtl="1">
              <a:buNone/>
            </a:pPr>
            <a:r>
              <a:rPr lang="id-ID" dirty="0"/>
              <a:t>[6] </a:t>
            </a:r>
            <a:r>
              <a:rPr lang="ar-SA" dirty="0"/>
              <a:t>إلى المسامع الكريمة والعواطف الرحيمة إننا معاشر سكان إقليم آشي بل وجميع سكان جزيرة سماطرا كلهم محسوبين من رعايا الدولة العلية العثمانية جيلا بعد جيل من مدة مولانا المرحوم السلطان سليم خان</a:t>
            </a:r>
            <a:endParaRPr lang="en-US" dirty="0"/>
          </a:p>
          <a:p>
            <a:pPr marL="0" indent="0" algn="r" rtl="1">
              <a:buNone/>
            </a:pPr>
            <a:endParaRPr lang="en-US" dirty="0"/>
          </a:p>
          <a:p>
            <a:pPr marL="0" indent="0" algn="r">
              <a:buNone/>
            </a:pPr>
            <a:endParaRPr lang="en-US" dirty="0"/>
          </a:p>
        </p:txBody>
      </p:sp>
    </p:spTree>
    <p:extLst>
      <p:ext uri="{BB962C8B-B14F-4D97-AF65-F5344CB8AC3E}">
        <p14:creationId xmlns:p14="http://schemas.microsoft.com/office/powerpoint/2010/main" val="1895670851"/>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85000" lnSpcReduction="10000"/>
          </a:bodyPr>
          <a:lstStyle/>
          <a:p>
            <a:pPr marL="0" indent="0" algn="r" rtl="1">
              <a:buNone/>
            </a:pPr>
            <a:r>
              <a:rPr lang="id-ID" dirty="0"/>
              <a:t>[7] </a:t>
            </a:r>
            <a:r>
              <a:rPr lang="ar-SA" dirty="0"/>
              <a:t>ابن المرحوم مولانا السلطان سليمان خان ابن المرحوم مولانا السلطان سليم أبي الفتوح خان عليهم من المولى الرحمة والرضوان وذلك مثبوتا في الدفاتر السلطانية وكانت تلك الجزيرة عظيمة مستطيلة</a:t>
            </a:r>
            <a:endParaRPr lang="en-US" dirty="0"/>
          </a:p>
          <a:p>
            <a:pPr marL="0" indent="0" algn="r" rtl="1">
              <a:buNone/>
            </a:pPr>
            <a:r>
              <a:rPr lang="ar-SA" dirty="0"/>
              <a:t> </a:t>
            </a:r>
            <a:endParaRPr lang="en-US" dirty="0"/>
          </a:p>
          <a:p>
            <a:pPr marL="0" indent="0" algn="r" rtl="1">
              <a:buNone/>
            </a:pPr>
            <a:r>
              <a:rPr lang="id-ID" dirty="0"/>
              <a:t>[8] </a:t>
            </a:r>
            <a:r>
              <a:rPr lang="ar-SA" dirty="0"/>
              <a:t>تحتوي على جملة أقاليم ولكل إقليم وال من الدولة العلية العثمانية غير أن كل وال منهم لقبوا سلطانا وملكا بحسب أسلوبهم نظرا لكون كل واحد منهم مستقل بالتصرف والتدبير في أهل إقليمه</a:t>
            </a:r>
            <a:endParaRPr lang="en-US" dirty="0"/>
          </a:p>
          <a:p>
            <a:pPr marL="0" indent="0" algn="r" rtl="1">
              <a:buNone/>
            </a:pPr>
            <a:r>
              <a:rPr lang="ar-SA" dirty="0"/>
              <a:t> </a:t>
            </a:r>
            <a:endParaRPr lang="en-US" dirty="0"/>
          </a:p>
          <a:p>
            <a:pPr marL="0" indent="0" algn="r" rtl="1">
              <a:buNone/>
            </a:pPr>
            <a:r>
              <a:rPr lang="id-ID" dirty="0"/>
              <a:t>[9] </a:t>
            </a:r>
            <a:r>
              <a:rPr lang="ar-SA" dirty="0"/>
              <a:t>لا يعارض فيه معارض وكانت أحوالهم مستقيمة لكون المرحوم حضرة الوزير الأعظم سنان باشا قرر سلطان كل إقليم على سلطنته في أهل إقليمه وكان نصف الدائرة الشرقية تحتوي على جزاير كبار</a:t>
            </a:r>
            <a:endParaRPr lang="en-US" dirty="0"/>
          </a:p>
          <a:p>
            <a:pPr marL="0" indent="0" algn="r" rtl="1">
              <a:buNone/>
            </a:pPr>
            <a:r>
              <a:rPr lang="ar-SA" dirty="0"/>
              <a:t> </a:t>
            </a:r>
            <a:endParaRPr lang="en-US" dirty="0"/>
          </a:p>
          <a:p>
            <a:pPr marL="0" indent="0" algn="r" rtl="1">
              <a:buNone/>
            </a:pPr>
            <a:r>
              <a:rPr lang="id-ID" dirty="0"/>
              <a:t>[10] </a:t>
            </a:r>
            <a:r>
              <a:rPr lang="ar-SA" dirty="0"/>
              <a:t>وصغار منها جزيرتنا سماطرا ومنها بورنيو ومنها جزيرة سنده ويقال لها جاوة منها جزيرة بوقيس وكل جزيرة تحتوي على أقاليم شتى وكل إقليم يحتوي على بنادر في</a:t>
            </a:r>
            <a:endParaRPr lang="en-US" dirty="0"/>
          </a:p>
          <a:p>
            <a:pPr marL="0" indent="0" algn="r" rtl="1">
              <a:buNone/>
            </a:pPr>
            <a:r>
              <a:rPr lang="ar-SA" dirty="0"/>
              <a:t> </a:t>
            </a:r>
            <a:endParaRPr lang="en-US" dirty="0"/>
          </a:p>
          <a:p>
            <a:pPr marL="0" indent="0" algn="r" rtl="1">
              <a:buNone/>
            </a:pPr>
            <a:r>
              <a:rPr lang="id-ID" dirty="0"/>
              <a:t>[11] </a:t>
            </a:r>
            <a:r>
              <a:rPr lang="ar-SA" dirty="0"/>
              <a:t>ساحل البحر المالح وعلى بلدان كثيرة في البرور فأراد الله بما أراد جاءت طائفة من النصارى يقال لهم هولندا ويقال لهم الفلمنك (؟) ودخلوا جزيرة سنده وأقاموا فيها بمراضاة سلطانهم بقدر معلوم</a:t>
            </a:r>
            <a:endParaRPr lang="en-US" dirty="0"/>
          </a:p>
        </p:txBody>
      </p:sp>
    </p:spTree>
    <p:extLst>
      <p:ext uri="{BB962C8B-B14F-4D97-AF65-F5344CB8AC3E}">
        <p14:creationId xmlns:p14="http://schemas.microsoft.com/office/powerpoint/2010/main" val="43723471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5706" b="7046"/>
          <a:stretch/>
        </p:blipFill>
        <p:spPr>
          <a:xfrm>
            <a:off x="382960" y="559605"/>
            <a:ext cx="3824880" cy="3915667"/>
          </a:xfrm>
          <a:prstGeom prst="rect">
            <a:avLst/>
          </a:prstGeom>
        </p:spPr>
      </p:pic>
      <p:sp>
        <p:nvSpPr>
          <p:cNvPr id="7" name="Text Placeholder 3"/>
          <p:cNvSpPr txBox="1">
            <a:spLocks/>
          </p:cNvSpPr>
          <p:nvPr/>
        </p:nvSpPr>
        <p:spPr>
          <a:xfrm>
            <a:off x="4703440" y="2229406"/>
            <a:ext cx="3672409" cy="288032"/>
          </a:xfrm>
          <a:prstGeom prst="rect">
            <a:avLst/>
          </a:prstGeom>
        </p:spPr>
        <p:txBody>
          <a:bodyPr vert="horz" lIns="47024" tIns="78373" rIns="78373" bIns="39187" rtlCol="0" anchor="t">
            <a:noAutofit/>
          </a:bodyPr>
          <a:lstStyle/>
          <a:p>
            <a:pPr marL="115879" indent="-3175" defTabSz="914330">
              <a:buSzPct val="100000"/>
            </a:pPr>
            <a:r>
              <a:rPr lang="en-ID" sz="1400" b="1" dirty="0" smtClean="0">
                <a:solidFill>
                  <a:schemeClr val="bg1"/>
                </a:solidFill>
                <a:effectLst>
                  <a:outerShdw blurRad="50800" dist="38100" algn="l" rotWithShape="0">
                    <a:prstClr val="black">
                      <a:alpha val="40000"/>
                    </a:prstClr>
                  </a:outerShdw>
                </a:effectLst>
              </a:rPr>
              <a:t>Ismail </a:t>
            </a:r>
            <a:r>
              <a:rPr lang="en-ID" sz="1400" b="1" dirty="0" err="1" smtClean="0">
                <a:solidFill>
                  <a:schemeClr val="bg1"/>
                </a:solidFill>
                <a:effectLst>
                  <a:outerShdw blurRad="50800" dist="38100" algn="l" rotWithShape="0">
                    <a:prstClr val="black">
                      <a:alpha val="40000"/>
                    </a:prstClr>
                  </a:outerShdw>
                </a:effectLst>
              </a:rPr>
              <a:t>Hakki</a:t>
            </a:r>
            <a:r>
              <a:rPr lang="en-ID" sz="1400" b="1" dirty="0" smtClean="0">
                <a:solidFill>
                  <a:schemeClr val="bg1"/>
                </a:solidFill>
                <a:effectLst>
                  <a:outerShdw blurRad="50800" dist="38100" algn="l" rotWithShape="0">
                    <a:prstClr val="black">
                      <a:alpha val="40000"/>
                    </a:prstClr>
                  </a:outerShdw>
                </a:effectLst>
              </a:rPr>
              <a:t> </a:t>
            </a:r>
            <a:r>
              <a:rPr lang="en-ID" sz="1400" b="1" dirty="0" err="1" smtClean="0">
                <a:solidFill>
                  <a:schemeClr val="bg1"/>
                </a:solidFill>
                <a:effectLst>
                  <a:outerShdw blurRad="50800" dist="38100" algn="l" rotWithShape="0">
                    <a:prstClr val="black">
                      <a:alpha val="40000"/>
                    </a:prstClr>
                  </a:outerShdw>
                </a:effectLst>
              </a:rPr>
              <a:t>Kadi</a:t>
            </a:r>
            <a:r>
              <a:rPr lang="en-ID" sz="1400" b="1" dirty="0" smtClean="0">
                <a:solidFill>
                  <a:schemeClr val="bg1"/>
                </a:solidFill>
                <a:effectLst>
                  <a:outerShdw blurRad="50800" dist="38100" algn="l" rotWithShape="0">
                    <a:prstClr val="black">
                      <a:alpha val="40000"/>
                    </a:prstClr>
                  </a:outerShdw>
                </a:effectLst>
              </a:rPr>
              <a:t>, et al, </a:t>
            </a:r>
            <a:r>
              <a:rPr lang="en-ID" sz="1400" b="1" i="1" dirty="0" smtClean="0">
                <a:solidFill>
                  <a:schemeClr val="bg1"/>
                </a:solidFill>
                <a:effectLst>
                  <a:outerShdw blurRad="50800" dist="38100" algn="l" rotWithShape="0">
                    <a:prstClr val="black">
                      <a:alpha val="40000"/>
                    </a:prstClr>
                  </a:outerShdw>
                </a:effectLst>
              </a:rPr>
              <a:t>Ottoman-Southeast Asian Relations: Sources from the Ottoman Archives</a:t>
            </a:r>
            <a:r>
              <a:rPr lang="en-ID" sz="1400" b="1" dirty="0" smtClean="0">
                <a:solidFill>
                  <a:schemeClr val="bg1"/>
                </a:solidFill>
                <a:effectLst>
                  <a:outerShdw blurRad="50800" dist="38100" algn="l" rotWithShape="0">
                    <a:prstClr val="black">
                      <a:alpha val="40000"/>
                    </a:prstClr>
                  </a:outerShdw>
                </a:effectLst>
              </a:rPr>
              <a:t>, (Leiden: Brill, 2019)</a:t>
            </a:r>
            <a:endParaRPr lang="id-ID" sz="1400" b="1"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981117187"/>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70000" lnSpcReduction="20000"/>
          </a:bodyPr>
          <a:lstStyle/>
          <a:p>
            <a:pPr marL="0" indent="0" algn="r" rtl="1">
              <a:buNone/>
            </a:pPr>
            <a:r>
              <a:rPr lang="id-ID" dirty="0"/>
              <a:t>[12] </a:t>
            </a:r>
            <a:r>
              <a:rPr lang="ar-SA" dirty="0"/>
              <a:t>من محصول كل سنة بسنته مكرا وخديعة إلى أن يتمكنوا منها فحينئذ ينقصونهم كل سنة شيئا كثيرا إلى أن أخذوا الجزيرة كلها بسائر أقاليمها وأخذوا السلاطين عندهم فمن انقاد لهم في كل شيء قد</a:t>
            </a:r>
            <a:endParaRPr lang="en-US" dirty="0"/>
          </a:p>
          <a:p>
            <a:pPr marL="0" indent="0" algn="r" rtl="1">
              <a:buNone/>
            </a:pPr>
            <a:r>
              <a:rPr lang="ar-SA" dirty="0"/>
              <a:t> </a:t>
            </a:r>
            <a:endParaRPr lang="en-US" dirty="0"/>
          </a:p>
          <a:p>
            <a:pPr marL="0" indent="0" algn="r" rtl="1">
              <a:buNone/>
            </a:pPr>
            <a:r>
              <a:rPr lang="id-ID" dirty="0"/>
              <a:t>[13] </a:t>
            </a:r>
            <a:r>
              <a:rPr lang="ar-SA" dirty="0"/>
              <a:t>أبقوه على ملكه بماهية (؟) من عندهم ويسر له في إحكام الرعية شيء وسلطوه على الرعية في إهانتهم وتسخيرهم في أشغالهم الشاقة طول النهار والذي عصاهم نفوه إلى جهة بعيدة وسلطوا الرعية بعضها</a:t>
            </a:r>
            <a:endParaRPr lang="en-US" dirty="0"/>
          </a:p>
          <a:p>
            <a:pPr marL="0" indent="0" algn="r" rtl="1">
              <a:buNone/>
            </a:pPr>
            <a:r>
              <a:rPr lang="ar-SA" dirty="0"/>
              <a:t> </a:t>
            </a:r>
            <a:endParaRPr lang="en-US" dirty="0"/>
          </a:p>
          <a:p>
            <a:pPr marL="0" indent="0" algn="r" rtl="1">
              <a:buNone/>
            </a:pPr>
            <a:r>
              <a:rPr lang="id-ID" dirty="0"/>
              <a:t>[14] </a:t>
            </a:r>
            <a:r>
              <a:rPr lang="ar-SA" dirty="0"/>
              <a:t>على بعض حتى أهانوا أهل الجزيرة كلها بسائر أقاليمها فبعضهم جعلوهم عسكر ومنهم حمال ومنهم مسخرون رجالا ونساء في الزرع والقلع وغرموهم كل واحد قدرا معلوما ومنعوهم من الحج</a:t>
            </a:r>
            <a:endParaRPr lang="en-US" dirty="0"/>
          </a:p>
          <a:p>
            <a:pPr marL="0" indent="0" algn="r" rtl="1">
              <a:buNone/>
            </a:pPr>
            <a:r>
              <a:rPr lang="ar-SA" dirty="0"/>
              <a:t> </a:t>
            </a:r>
            <a:endParaRPr lang="en-US" dirty="0"/>
          </a:p>
          <a:p>
            <a:pPr marL="0" indent="0" algn="r" rtl="1">
              <a:buNone/>
            </a:pPr>
            <a:r>
              <a:rPr lang="id-ID" dirty="0"/>
              <a:t>[15] </a:t>
            </a:r>
            <a:r>
              <a:rPr lang="ar-SA" dirty="0"/>
              <a:t>وإتيان الحرمين الشريفين ومن أراد الحج منهم ما يفسحوا له إلا بتسليم خمسين ريال فرانسه ومن لم يسلم ذلك ونفذ إلى الحج خفية فعند رجوعه يحطون عليه ريال أضعاف ذلك ومنعوا أهل العلم من</a:t>
            </a:r>
            <a:endParaRPr lang="en-US" dirty="0"/>
          </a:p>
          <a:p>
            <a:pPr marL="0" indent="0" algn="r" rtl="1">
              <a:buNone/>
            </a:pPr>
            <a:r>
              <a:rPr lang="ar-SA" dirty="0"/>
              <a:t> </a:t>
            </a:r>
            <a:endParaRPr lang="en-US" dirty="0"/>
          </a:p>
          <a:p>
            <a:pPr marL="0" indent="0" algn="r" rtl="1">
              <a:buNone/>
            </a:pPr>
            <a:r>
              <a:rPr lang="id-ID" dirty="0"/>
              <a:t>[16] </a:t>
            </a:r>
            <a:r>
              <a:rPr lang="ar-SA" dirty="0"/>
              <a:t>من الاشتغال بالعلم الشريف وجعلوهم أخس من العبد هذا ما فعلوه في خصوص سنده ويقال لها جزيرة جاوة وجعلوا كرسي مملكتهم في بندر بتاوي فهو مقر الجندرال</a:t>
            </a:r>
            <a:endParaRPr lang="en-US" dirty="0"/>
          </a:p>
          <a:p>
            <a:pPr marL="0" indent="0" algn="r" rtl="1">
              <a:buNone/>
            </a:pPr>
            <a:r>
              <a:rPr lang="ar-SA" dirty="0"/>
              <a:t> </a:t>
            </a:r>
            <a:endParaRPr lang="en-US" dirty="0"/>
          </a:p>
          <a:p>
            <a:pPr marL="0" indent="0" algn="r" rtl="1">
              <a:buNone/>
            </a:pPr>
            <a:r>
              <a:rPr lang="id-ID" dirty="0"/>
              <a:t>[17] </a:t>
            </a:r>
            <a:r>
              <a:rPr lang="ar-SA" dirty="0"/>
              <a:t>حقهم دائما وأبدا وأخذوا من جزيرة بورنيو بندر فونتيانق وبنجر وسيمبس وأخذوا من جزيرة بوقيس بندر منكاسر وأخذوا من جزيرة سماطرا بندر فلمبان وأخذوا سلطانهم</a:t>
            </a:r>
            <a:endParaRPr lang="en-US" dirty="0"/>
          </a:p>
        </p:txBody>
      </p:sp>
    </p:spTree>
    <p:extLst>
      <p:ext uri="{BB962C8B-B14F-4D97-AF65-F5344CB8AC3E}">
        <p14:creationId xmlns:p14="http://schemas.microsoft.com/office/powerpoint/2010/main" val="3616037001"/>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70000" lnSpcReduction="20000"/>
          </a:bodyPr>
          <a:lstStyle/>
          <a:p>
            <a:pPr marL="0" indent="0" algn="r" rtl="1">
              <a:buNone/>
            </a:pPr>
            <a:r>
              <a:rPr lang="id-ID" dirty="0"/>
              <a:t>[18] </a:t>
            </a:r>
            <a:r>
              <a:rPr lang="ar-SA" dirty="0"/>
              <a:t>ونفوه واستملكوا الرعية وأهانوهم وأخذوا من جزيرة سماطرا أيضا بندر فادان وبنكاهولو وفريامن وناتر والبنادر المذكورة لهم سلطان يقال له المهرجا وكرسي مملكتهم مكان</a:t>
            </a:r>
            <a:endParaRPr lang="en-US" dirty="0"/>
          </a:p>
          <a:p>
            <a:pPr marL="0" indent="0" algn="r" rtl="1">
              <a:buNone/>
            </a:pPr>
            <a:r>
              <a:rPr lang="ar-SA" dirty="0"/>
              <a:t> </a:t>
            </a:r>
            <a:endParaRPr lang="en-US" dirty="0"/>
          </a:p>
          <a:p>
            <a:pPr marL="0" indent="0" algn="r" rtl="1">
              <a:buNone/>
            </a:pPr>
            <a:r>
              <a:rPr lang="id-ID" dirty="0"/>
              <a:t>[19] </a:t>
            </a:r>
            <a:r>
              <a:rPr lang="ar-SA" dirty="0"/>
              <a:t>يقال فاقرريون فتحايلوا على الوصول إلى السلطان المذكور بمراسلات وهدايا إلى أن وصلوا إليه وحصلت بينهم صحبا بنداء مكر وخديعة إل أن يتمكنوا منهم فأخذوا السلطان</a:t>
            </a:r>
            <a:endParaRPr lang="en-US" dirty="0"/>
          </a:p>
          <a:p>
            <a:pPr marL="0" indent="0" algn="r" rtl="1">
              <a:buNone/>
            </a:pPr>
            <a:r>
              <a:rPr lang="ar-SA" dirty="0"/>
              <a:t> </a:t>
            </a:r>
            <a:endParaRPr lang="en-US" dirty="0"/>
          </a:p>
          <a:p>
            <a:pPr marL="0" indent="0" algn="r" rtl="1">
              <a:buNone/>
            </a:pPr>
            <a:r>
              <a:rPr lang="id-ID" dirty="0"/>
              <a:t>[20] </a:t>
            </a:r>
            <a:r>
              <a:rPr lang="ar-SA" dirty="0"/>
              <a:t>المذكور ونفوه إلى بندر بتاوي وقتلوا العلماء ومنعوا أهل العلم من الاشتغال بالعلم وأخذوا أولاد الناس وأمروهم بتعلم كتبهم ورغبوهم بالمشاهرات وسخروا البا</a:t>
            </a:r>
            <a:endParaRPr lang="en-US" dirty="0"/>
          </a:p>
          <a:p>
            <a:pPr marL="0" indent="0" algn="r" rtl="1">
              <a:buNone/>
            </a:pPr>
            <a:r>
              <a:rPr lang="ar-SA" dirty="0"/>
              <a:t> </a:t>
            </a:r>
            <a:endParaRPr lang="en-US" dirty="0"/>
          </a:p>
          <a:p>
            <a:pPr marL="0" indent="0" algn="r" rtl="1">
              <a:buNone/>
            </a:pPr>
            <a:r>
              <a:rPr lang="id-ID" dirty="0"/>
              <a:t>[21] </a:t>
            </a:r>
            <a:r>
              <a:rPr lang="ar-SA" dirty="0"/>
              <a:t>قين في اشتغالهم الشاقة رجالا ونساء وأطفالا بغير أجرة وفعلوا في النساء الفواحش جهارا وأهانوا المسلمين والمسلمات وليس مرادهم من المسلمين إلا الخروج من دين الاسلام</a:t>
            </a:r>
            <a:endParaRPr lang="en-US" dirty="0"/>
          </a:p>
          <a:p>
            <a:pPr marL="0" indent="0" algn="r" rtl="1">
              <a:buNone/>
            </a:pPr>
            <a:r>
              <a:rPr lang="ar-SA" dirty="0"/>
              <a:t> </a:t>
            </a:r>
            <a:endParaRPr lang="en-US" dirty="0"/>
          </a:p>
          <a:p>
            <a:pPr marL="0" indent="0" algn="r" rtl="1">
              <a:buNone/>
            </a:pPr>
            <a:r>
              <a:rPr lang="id-ID" dirty="0"/>
              <a:t>[22] </a:t>
            </a:r>
            <a:r>
              <a:rPr lang="ar-SA" dirty="0"/>
              <a:t>مرة واحدة هذا ما فعلوا في إقليم مننكابو وأرادوا أن يجهزوا علينا إلى إقليم آشي فحمانا الله تعالى بسبب أثار انعامات المرحوم مولانا السلطان سليم خان بواسطة المرحوم الوزير</a:t>
            </a:r>
            <a:endParaRPr lang="en-US" dirty="0"/>
          </a:p>
          <a:p>
            <a:pPr marL="0" indent="0" algn="r" rtl="1">
              <a:buNone/>
            </a:pPr>
            <a:r>
              <a:rPr lang="ar-SA" dirty="0"/>
              <a:t> </a:t>
            </a:r>
            <a:endParaRPr lang="en-US" dirty="0"/>
          </a:p>
          <a:p>
            <a:pPr marL="0" indent="0" algn="r" rtl="1">
              <a:buNone/>
            </a:pPr>
            <a:r>
              <a:rPr lang="id-ID" dirty="0"/>
              <a:t>[23] </a:t>
            </a:r>
            <a:r>
              <a:rPr lang="ar-SA" dirty="0"/>
              <a:t>سنان باشا رحم الله تعالى وأخذنا الغيرة وأردنا أن نجهز عليهم لطلب ثأر السلطان الذي نفوه لكون ذلك السلطان من بنى عمنا ويجمعنا وأباه جد واحد فيلزم إننا نستأذن</a:t>
            </a:r>
            <a:endParaRPr lang="en-US" dirty="0"/>
          </a:p>
        </p:txBody>
      </p:sp>
    </p:spTree>
    <p:extLst>
      <p:ext uri="{BB962C8B-B14F-4D97-AF65-F5344CB8AC3E}">
        <p14:creationId xmlns:p14="http://schemas.microsoft.com/office/powerpoint/2010/main" val="3281042386"/>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85000" lnSpcReduction="20000"/>
          </a:bodyPr>
          <a:lstStyle/>
          <a:p>
            <a:pPr marL="0" indent="0" algn="r" rtl="1">
              <a:buNone/>
            </a:pPr>
            <a:r>
              <a:rPr lang="id-ID" dirty="0"/>
              <a:t>[24] </a:t>
            </a:r>
            <a:r>
              <a:rPr lang="ar-SA" dirty="0"/>
              <a:t>من الدولة العلية العثمانية بحيث أننا محسوبين من رعيتهم حررنا كتابا سنة 1253 رفعناه الى الأستانة العلية صحبة القبطان تون المريكاني لعله يحضر إلينا جواب بالإذن لأن أسلافنا</a:t>
            </a:r>
            <a:endParaRPr lang="en-US" dirty="0"/>
          </a:p>
          <a:p>
            <a:pPr marL="0" indent="0" algn="r" rtl="1">
              <a:buNone/>
            </a:pPr>
            <a:r>
              <a:rPr lang="ar-SA" dirty="0"/>
              <a:t> </a:t>
            </a:r>
            <a:endParaRPr lang="en-US" dirty="0"/>
          </a:p>
          <a:p>
            <a:pPr marL="0" indent="0" algn="r" rtl="1">
              <a:buNone/>
            </a:pPr>
            <a:r>
              <a:rPr lang="id-ID" dirty="0"/>
              <a:t>[25] </a:t>
            </a:r>
            <a:r>
              <a:rPr lang="ar-SA" dirty="0"/>
              <a:t>إذا رفعوا كتابا إلى الدولة العلية يحضر إلينا جواب فلم يحضر إلينا الجواب ثم حررنا كتابا أخر سنة 1253 صحبة قبطان كانفين الفرنساوي فلم يحضر إلينا جواب ثم بعثنا سنة 1261</a:t>
            </a:r>
            <a:endParaRPr lang="en-US" dirty="0"/>
          </a:p>
          <a:p>
            <a:pPr marL="0" indent="0" algn="r" rtl="1">
              <a:buNone/>
            </a:pPr>
            <a:r>
              <a:rPr lang="ar-SA" dirty="0"/>
              <a:t> </a:t>
            </a:r>
            <a:endParaRPr lang="en-US" dirty="0"/>
          </a:p>
          <a:p>
            <a:pPr marL="0" indent="0" algn="r" rtl="1">
              <a:buNone/>
            </a:pPr>
            <a:r>
              <a:rPr lang="id-ID" dirty="0"/>
              <a:t>[26] </a:t>
            </a:r>
            <a:r>
              <a:rPr lang="ar-SA" dirty="0"/>
              <a:t>صحبة قبطان استلون الفرنساوي فلم يحضر إلينا جواب أيضا وصحبة كل كتاب في الثلاث النوبات هدية تليق بقدر المهدي لا بقدر المهدى إليه (المذكورة في الكشف في طرف الكتاب) ثم إننا أرسلنا</a:t>
            </a:r>
            <a:endParaRPr lang="en-US" dirty="0"/>
          </a:p>
          <a:p>
            <a:pPr marL="0" indent="0" algn="r" rtl="1">
              <a:buNone/>
            </a:pPr>
            <a:r>
              <a:rPr lang="ar-SA" dirty="0"/>
              <a:t> </a:t>
            </a:r>
            <a:endParaRPr lang="en-US" dirty="0"/>
          </a:p>
          <a:p>
            <a:pPr marL="0" indent="0" algn="r" rtl="1">
              <a:buNone/>
            </a:pPr>
            <a:r>
              <a:rPr lang="id-ID" dirty="0"/>
              <a:t>[27] </a:t>
            </a:r>
            <a:r>
              <a:rPr lang="ar-SA" dirty="0"/>
              <a:t>جماعة من أوادمنا وكبيرهم يقال له محمد غوث بكتاب من عندنا وعمدناهم أنهم يتوجهون إلى الأستانة العلية لتقبيل الأعتاب السامية من طريق الحرمين الشريفين يحجون ويزورون</a:t>
            </a:r>
            <a:endParaRPr lang="en-US" dirty="0"/>
          </a:p>
          <a:p>
            <a:pPr marL="0" indent="0" algn="r" rtl="1">
              <a:buNone/>
            </a:pPr>
            <a:r>
              <a:rPr lang="ar-SA" dirty="0"/>
              <a:t> </a:t>
            </a:r>
            <a:endParaRPr lang="en-US" dirty="0"/>
          </a:p>
          <a:p>
            <a:pPr marL="0" indent="0" algn="r" rtl="1">
              <a:buNone/>
            </a:pPr>
            <a:r>
              <a:rPr lang="id-ID" dirty="0"/>
              <a:t>[28] </a:t>
            </a:r>
            <a:r>
              <a:rPr lang="ar-SA" dirty="0"/>
              <a:t>النبي صلى الله عليه وسلـم ويتوجهون إلى اسلامبول وذلك سنة 1265 فإلى حال التاريخ ما جاءنا عنهم علم ولا خبر ولا ندري عنهم أنهم وصلوا أو ما وصلوا فحررنا أيضا هذا الكتاب</a:t>
            </a:r>
            <a:endParaRPr lang="en-US" dirty="0"/>
          </a:p>
        </p:txBody>
      </p:sp>
    </p:spTree>
    <p:extLst>
      <p:ext uri="{BB962C8B-B14F-4D97-AF65-F5344CB8AC3E}">
        <p14:creationId xmlns:p14="http://schemas.microsoft.com/office/powerpoint/2010/main" val="3895002015"/>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85000" lnSpcReduction="20000"/>
          </a:bodyPr>
          <a:lstStyle/>
          <a:p>
            <a:pPr marL="0" indent="0" algn="r" rtl="1">
              <a:buNone/>
            </a:pPr>
            <a:r>
              <a:rPr lang="id-ID" dirty="0"/>
              <a:t>[29] </a:t>
            </a:r>
            <a:r>
              <a:rPr lang="ar-SA" dirty="0"/>
              <a:t>وبعثناه في مركب الدخان إلى مكة المشرفة لعله يصل إلى الأستانة العلية لأجل أن يحيط علمكم الشريف مما حل بالمسلمين من هؤلاء الطائفة النصارى الهولندا فالمرجو من مراحم سعادتكم</a:t>
            </a:r>
            <a:endParaRPr lang="en-US" dirty="0"/>
          </a:p>
          <a:p>
            <a:pPr marL="0" indent="0" algn="r" rtl="1">
              <a:buNone/>
            </a:pPr>
            <a:r>
              <a:rPr lang="ar-SA" dirty="0"/>
              <a:t> </a:t>
            </a:r>
            <a:endParaRPr lang="en-US" dirty="0"/>
          </a:p>
          <a:p>
            <a:pPr marL="0" indent="0" algn="r" rtl="1">
              <a:buNone/>
            </a:pPr>
            <a:r>
              <a:rPr lang="id-ID" dirty="0"/>
              <a:t>[30] </a:t>
            </a:r>
            <a:r>
              <a:rPr lang="ar-SA" dirty="0"/>
              <a:t>أن تنعموا علينا بمأمورية سلطانية يجمع بها أكابر رعيتنا من المسلمين لأجل أن تصير كلمتهم متوافقة في إقامة الجهاد في سبيل الله وإخراج هؤلاء الكفار النصارى من بلاد</a:t>
            </a:r>
            <a:endParaRPr lang="en-US" dirty="0"/>
          </a:p>
          <a:p>
            <a:pPr marL="0" indent="0" algn="r" rtl="1">
              <a:buNone/>
            </a:pPr>
            <a:r>
              <a:rPr lang="ar-SA" dirty="0"/>
              <a:t> </a:t>
            </a:r>
            <a:endParaRPr lang="en-US" dirty="0"/>
          </a:p>
          <a:p>
            <a:pPr marL="0" indent="0" algn="r" rtl="1">
              <a:buNone/>
            </a:pPr>
            <a:r>
              <a:rPr lang="id-ID" dirty="0"/>
              <a:t>[31] </a:t>
            </a:r>
            <a:r>
              <a:rPr lang="ar-SA" dirty="0"/>
              <a:t>المسلمين لأننا إن لم نخرجهم من بلدان المسلمين نخاف على أهل الجزيرة كلها من الارتداد والخروج من دين الإسلام مرة واحدة والعياذ بالله تعالى ربنا لا يقدر ذلك فترسلون تلك المأمو</a:t>
            </a:r>
            <a:endParaRPr lang="en-US" dirty="0"/>
          </a:p>
          <a:p>
            <a:pPr marL="0" indent="0" algn="r" rtl="1">
              <a:buNone/>
            </a:pPr>
            <a:r>
              <a:rPr lang="ar-SA" dirty="0"/>
              <a:t> </a:t>
            </a:r>
            <a:endParaRPr lang="en-US" dirty="0"/>
          </a:p>
          <a:p>
            <a:pPr marL="0" indent="0" algn="r" rtl="1">
              <a:buNone/>
            </a:pPr>
            <a:r>
              <a:rPr lang="id-ID" dirty="0"/>
              <a:t>[32] </a:t>
            </a:r>
            <a:r>
              <a:rPr lang="ar-SA" dirty="0"/>
              <a:t>رية ولجواب إلى أدميتنا محمد غوث أو إلى صح (صاحب) حضرة الباشا والي مكة المشرفة ومنه إلى المكرم الشيخ إسماعيل ابن عبد الله الخالدي هو الذي يرسل إلينا بنظره إن شاء الله الله الله هذه غاية ما نترجى من مراحم سعادة الدولة</a:t>
            </a:r>
            <a:endParaRPr lang="en-US" dirty="0"/>
          </a:p>
          <a:p>
            <a:pPr marL="0" indent="0" algn="r" rtl="1">
              <a:buNone/>
            </a:pPr>
            <a:r>
              <a:rPr lang="ar-SA" dirty="0"/>
              <a:t> </a:t>
            </a:r>
            <a:endParaRPr lang="en-US" dirty="0"/>
          </a:p>
          <a:p>
            <a:pPr marL="0" indent="0" algn="r" rtl="1">
              <a:buNone/>
            </a:pPr>
            <a:r>
              <a:rPr lang="id-ID" dirty="0"/>
              <a:t>[33] </a:t>
            </a:r>
            <a:r>
              <a:rPr lang="ar-SA" dirty="0"/>
              <a:t>العلية العثمانية المجيدية وإن أسأنا معه الأدب في ذلك هذا ونسأل المولى الكريم الرحمن الرحيم متوسلين إليه بنبيه سيدنا محمد الرؤف الرحيم أن يديم لنا سلطاننا أجل الملوك قدرة وقدرا</a:t>
            </a:r>
            <a:endParaRPr lang="en-US" dirty="0"/>
          </a:p>
        </p:txBody>
      </p:sp>
    </p:spTree>
    <p:extLst>
      <p:ext uri="{BB962C8B-B14F-4D97-AF65-F5344CB8AC3E}">
        <p14:creationId xmlns:p14="http://schemas.microsoft.com/office/powerpoint/2010/main" val="300005220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a:bodyPr>
          <a:lstStyle/>
          <a:p>
            <a:pPr marL="0" indent="0" algn="r" rtl="1">
              <a:buNone/>
            </a:pPr>
            <a:r>
              <a:rPr lang="id-ID" dirty="0"/>
              <a:t>[34] </a:t>
            </a:r>
            <a:r>
              <a:rPr lang="ar-SA" dirty="0"/>
              <a:t>وأفخر السلاطين عنصرا وعصرا حامي الحرمين المحترمين مؤيد شريعة سيد الكونين بلا مير (؟) مولانا السلطان ابن السلطان ابن السلطان مولانا السلطان عبد المجيد خان ابن</a:t>
            </a:r>
            <a:endParaRPr lang="en-US" dirty="0"/>
          </a:p>
          <a:p>
            <a:pPr marL="0" indent="0" algn="r" rtl="1">
              <a:buNone/>
            </a:pPr>
            <a:r>
              <a:rPr lang="ar-SA" dirty="0"/>
              <a:t> </a:t>
            </a:r>
            <a:endParaRPr lang="en-US" dirty="0"/>
          </a:p>
          <a:p>
            <a:pPr marL="0" indent="0" algn="r" rtl="1">
              <a:buNone/>
            </a:pPr>
            <a:r>
              <a:rPr lang="id-ID" dirty="0"/>
              <a:t>[35] </a:t>
            </a:r>
            <a:r>
              <a:rPr lang="ar-SA" dirty="0"/>
              <a:t>المرحوم مولانا السلطان عبد الحميد خان اللهم أيده وانصره واسرح برياح النصر أعلامه آمين بجاه النبي الأمين صلى الله عليه وسلـم</a:t>
            </a:r>
            <a:endParaRPr lang="en-US" dirty="0"/>
          </a:p>
          <a:p>
            <a:pPr marL="0" indent="0" algn="r" rtl="1">
              <a:buNone/>
            </a:pPr>
            <a:r>
              <a:rPr lang="ar-SA" dirty="0"/>
              <a:t> </a:t>
            </a:r>
            <a:endParaRPr lang="en-US" dirty="0"/>
          </a:p>
          <a:p>
            <a:pPr marL="0" indent="0" algn="r" rtl="1">
              <a:buNone/>
            </a:pPr>
            <a:r>
              <a:rPr lang="id-ID" dirty="0"/>
              <a:t>[36] </a:t>
            </a:r>
            <a:r>
              <a:rPr lang="ar-SA" dirty="0"/>
              <a:t>وعلى آله وصحبه أجمعين آمين محرر في 13 جمادى الأول سنة 1266</a:t>
            </a:r>
            <a:endParaRPr lang="en-US" dirty="0"/>
          </a:p>
        </p:txBody>
      </p:sp>
    </p:spTree>
    <p:extLst>
      <p:ext uri="{BB962C8B-B14F-4D97-AF65-F5344CB8AC3E}">
        <p14:creationId xmlns:p14="http://schemas.microsoft.com/office/powerpoint/2010/main" val="1648006301"/>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62500" lnSpcReduction="20000"/>
          </a:bodyPr>
          <a:lstStyle/>
          <a:p>
            <a:pPr marL="0" indent="0">
              <a:buNone/>
            </a:pPr>
            <a:r>
              <a:rPr lang="id-ID" b="1" dirty="0"/>
              <a:t>Terjemahan:</a:t>
            </a:r>
            <a:endParaRPr lang="en-US" dirty="0"/>
          </a:p>
          <a:p>
            <a:pPr marL="0" indent="0">
              <a:buNone/>
            </a:pPr>
            <a:r>
              <a:rPr lang="ar-SA" dirty="0"/>
              <a:t> </a:t>
            </a:r>
            <a:endParaRPr lang="en-US" dirty="0"/>
          </a:p>
          <a:p>
            <a:pPr marL="0" indent="0">
              <a:buNone/>
            </a:pPr>
            <a:r>
              <a:rPr lang="id-ID" dirty="0"/>
              <a:t>Ya Allah, sesungguhnya hati kami masih sejujurnya memanjatkan doa yang tulus, dan ucapan kami baik dalam kesendirian maupun di depan orang masih saja menuturkan serta memohon dengan kata-kata yang penuh kerendahan dan dengan hati yang luluh, sambil merentangkan tangan kerendahan dan ketergantungan, semoga Engkau menolong kami dengan menganugerahkan kepada Kepala Negara (daulah) yang Diberkahi Kesultanan Utsmaniyyah tambahan ketinggian dan kemantapan [dalam kekuasaan], dan semoga Engkau mewujudkan bagi kami berbagai harapan kami kepadanya dalam [upaya] meninggikan kalimatullah (agama Allah) yang luhur, dan dalam menegakkan fondasi-fondasi Agama serta dalam menghancurkan berbagai tipu muslihat orang-orang kafir yang tidak bertuhan. Itu dikarenakan ia adalah Negara yang catatannya bersih dari kezhaliman dan ketidakadilan, dan tidak berada di bawah tekanan mata pedang dan mata pena.</a:t>
            </a:r>
            <a:endParaRPr lang="en-US" dirty="0"/>
          </a:p>
          <a:p>
            <a:pPr marL="0" indent="0">
              <a:buNone/>
            </a:pPr>
            <a:r>
              <a:rPr lang="id-ID" dirty="0"/>
              <a:t/>
            </a:r>
            <a:br>
              <a:rPr lang="id-ID" dirty="0"/>
            </a:br>
            <a:r>
              <a:rPr lang="id-ID" dirty="0"/>
              <a:t>Saya istimewakan dengan semua itu Hadarat Sultan yang agung dan Khaqan yang besar; Pewaris khilafah, kesultanan dan kerajaan; Sultan orang-orang Arab, ‘Ajam dan Turki; Pembela panji-panji keagamaan; Penghancur orang-orang yang bersikap keras kepala terhadap Agama Muhammad [saw.]; Pembela Iman dan Islam; Pembentang hamparan kedamaian dan keamanan, Hadarat yang Berbahagia Tuan kami Sultan ‘Abdul Majid Khan—semoga Allah mengekalkan kerajaan dan kesultanannya, menjadikan segenap penjuru dunia sebagai kerajaan dan wilayahnya, dan semoga senantiasa panji keadilannya yang bertebaran kekal abadi sampai dengan hari dibangkitkan. Perkenankanlah semua itu dengan berkat kehormatan Thaha (Nabi Muhammad) Al-Amin (yang terpercaya)—semoga Allah menyampaikan shalawat dan salam ke atas beliau, keluarga dan para sahabat beliau sekalian.</a:t>
            </a:r>
            <a:endParaRPr lang="en-US" dirty="0"/>
          </a:p>
        </p:txBody>
      </p:sp>
    </p:spTree>
    <p:extLst>
      <p:ext uri="{BB962C8B-B14F-4D97-AF65-F5344CB8AC3E}">
        <p14:creationId xmlns:p14="http://schemas.microsoft.com/office/powerpoint/2010/main" val="2246205504"/>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62500" lnSpcReduction="20000"/>
          </a:bodyPr>
          <a:lstStyle/>
          <a:p>
            <a:pPr marL="0" indent="0">
              <a:buNone/>
            </a:pPr>
            <a:r>
              <a:rPr lang="id-ID" dirty="0"/>
              <a:t>Setelah mengecup “Jenjang-jenjang tangga yang tinggi” (kiasan diplomatik untuk menyebut Sultan dari Dinasti Utsmaniyyah) yang merupakan tempat perlindungan bagi para pencari kebaikan dan tempat kemurahan yang tidak akan kecewa orang yang mendatanginya, maka telah sampai kepada “Pendengaran yang mulia dan Perasaan yang penuh kasih sayang”(kiasan diplomatik) bahwa sesungguhnya kami seluruh penduduk Negeri Aceh, bahkan seluruh penduduk Pulau Sumatera tergolong ke dalam rakyat Daulah ‘Aliyyah Utsmaniyyah, dari generasi ke generasi semenjak Tuan kami Al-Marhum Sultan Salim Khan anak Al-Marhum Tuan kami Sultan Sulaiman Khan anak Al-Marhum Tuan kami Sultan Salim Abul Futuh Khan (Abul Futuh: bapak pembebasan)—semoga terlimpah rahmat dan ridha Allah ke atas mereka semuanya. Dan itu telah tercantum dalam arsip kesultanan.</a:t>
            </a:r>
            <a:endParaRPr lang="en-US" dirty="0"/>
          </a:p>
          <a:p>
            <a:pPr marL="0" indent="0">
              <a:buNone/>
            </a:pPr>
            <a:r>
              <a:rPr lang="id-ID" dirty="0"/>
              <a:t/>
            </a:r>
            <a:br>
              <a:rPr lang="id-ID" dirty="0"/>
            </a:br>
            <a:r>
              <a:rPr lang="id-ID" dirty="0"/>
              <a:t>Pulau itu (Sumatera) adalah pulau yang besar dan terhampar memanjang. Ia meliputi sejumlah negeri. Setiap negeri memiliki seorang wali (gubernur) dari pihak Daulah ‘Aliyyah Utsmaniyyah. Namun setiap wali itu digelar dengan sultan dan raja sesuai cara mereka masing-masing lantaran setiap mereka bebas (merdeka) untuk mengurus dan bertindak terhadap penduduk negeri mereka, serta tidak dapat dihalang seorang pun.</a:t>
            </a:r>
            <a:br>
              <a:rPr lang="id-ID" dirty="0"/>
            </a:br>
            <a:r>
              <a:rPr lang="id-ID" dirty="0"/>
              <a:t/>
            </a:r>
            <a:br>
              <a:rPr lang="id-ID" dirty="0"/>
            </a:br>
            <a:r>
              <a:rPr lang="id-ID" dirty="0"/>
              <a:t>Mereka hidup dalam keadaan stabil sebab Al-Marhum Wazir (menteri) Agung Sinan Basha telah mengakui sultan setiap negeri atas kesultanannya terhadap penghuni negeri itu.</a:t>
            </a:r>
            <a:endParaRPr lang="en-US" dirty="0"/>
          </a:p>
          <a:p>
            <a:pPr marL="0" indent="0">
              <a:buNone/>
            </a:pPr>
            <a:r>
              <a:rPr lang="id-ID" dirty="0"/>
              <a:t/>
            </a:r>
            <a:br>
              <a:rPr lang="id-ID" dirty="0"/>
            </a:br>
            <a:r>
              <a:rPr lang="id-ID" dirty="0"/>
              <a:t>Adalah separoh Kawasan Timur terdiri dari pulau-pulau besar dan kecil. Di antaranya adalah pulau kami, Sumatera, lalu Pulau Borneo, Pulau Sunda yang juga disebutkan dengan Pulau Jawa, dan Pulau Bugis. Setiap pulau terdiri dari berbagai negeri, dan setiap negeri memiliki bandar-bandar di pesisir laut yang asin dan kota-kota yang sangat banyak di daratan.</a:t>
            </a:r>
            <a:endParaRPr lang="en-US" dirty="0"/>
          </a:p>
        </p:txBody>
      </p:sp>
    </p:spTree>
    <p:extLst>
      <p:ext uri="{BB962C8B-B14F-4D97-AF65-F5344CB8AC3E}">
        <p14:creationId xmlns:p14="http://schemas.microsoft.com/office/powerpoint/2010/main" val="1421412295"/>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47500" lnSpcReduction="20000"/>
          </a:bodyPr>
          <a:lstStyle/>
          <a:p>
            <a:pPr marL="0" indent="0">
              <a:buNone/>
            </a:pPr>
            <a:r>
              <a:rPr lang="id-ID" dirty="0"/>
              <a:t>Lalu, Allah menghendaki segala yang Dia kehendaki.</a:t>
            </a:r>
            <a:endParaRPr lang="en-US" dirty="0"/>
          </a:p>
          <a:p>
            <a:pPr marL="0" indent="0">
              <a:buNone/>
            </a:pPr>
            <a:r>
              <a:rPr lang="id-ID" dirty="0"/>
              <a:t/>
            </a:r>
            <a:br>
              <a:rPr lang="id-ID" dirty="0"/>
            </a:br>
            <a:r>
              <a:rPr lang="id-ID" dirty="0"/>
              <a:t>Telah datang satu golongan Nasrani yang bernama Belanda, dan juga disebut dengan Flemings (?). Mereka memasuki Pulau Sunda dan menetap di dalamnya setelah dengan penuh tipu muslihat dan makar mereka membeli perkenan sultan dengan jumlah tertentu dari penghasilan setiap tahunnya. Setelah mereka memantapkan diri di Sunda barulah kemudian mereka mengurangi hak sultan dalam jumlah yang banyak di setiap tahunnya. Sampai kemudian mereka berhasil menguasai Pulau secara keseluruhan berikut seluruh negerinya pula. Mereka mengangkat sultan-sultan dari pihak mereka. Orang yang bersedia tunduk patuh kepada mereka dalam segala sesuatu, mereka pertahankan di atas tahta kerajaan dengan [aturan] dari pihak mereka. Mereka juga mempermudah orang seperti itu untuk mengendalikan rakyatnya, memberikannya kekuasaan untuk merendahkan serta memperkerjakan rakyat dengan berbagai pekerjaan berat sepanjang hari. Sementara orang yang tidak mau patuh kepada mereka, dibuang ke tempat yang jauh.</a:t>
            </a:r>
            <a:endParaRPr lang="en-US" dirty="0"/>
          </a:p>
          <a:p>
            <a:pPr marL="0" indent="0">
              <a:buNone/>
            </a:pPr>
            <a:r>
              <a:rPr lang="id-ID" dirty="0"/>
              <a:t/>
            </a:r>
            <a:br>
              <a:rPr lang="id-ID" dirty="0"/>
            </a:br>
            <a:r>
              <a:rPr lang="id-ID" dirty="0"/>
              <a:t>Mereka juga memberi kewenangan untuk rakyat melalimi sesamanya sehingga mereka berhasil merendahkan seluruh rakyat pribumi; sebagian rakyat ada yang direkrut untuk menjadi tentara, sebagian yang lain dijadikan kuli pikul, dan lainnya lagi, laki-laki dan wanita, diperkerjakan untuk menanam dan mencabut , dan rakyat dikenakan denda dalam jumlah yang sudah ditentukan.</a:t>
            </a:r>
            <a:endParaRPr lang="en-US" dirty="0"/>
          </a:p>
          <a:p>
            <a:pPr marL="0" indent="0">
              <a:buNone/>
            </a:pPr>
            <a:r>
              <a:rPr lang="id-ID" dirty="0"/>
              <a:t/>
            </a:r>
            <a:br>
              <a:rPr lang="id-ID" dirty="0"/>
            </a:br>
            <a:r>
              <a:rPr lang="id-ID" dirty="0"/>
              <a:t>Rakyat juga dilarang untuk menunaikan haji dan pergi ke dua tanah haram yang mulia. Mereka tidak memberikan izin perjalanan kepada orang-orang yang hendak menunaikan haji sebelum membayar 50.000 riyal Franc. Orang yang tidak membayar, dan pergi haji secara sembunyi-sembunyi, maka pada waktu pulang ia akan dikenakan bayaran berkali-kali lipat dari itu.</a:t>
            </a:r>
            <a:endParaRPr lang="en-US" dirty="0"/>
          </a:p>
          <a:p>
            <a:pPr marL="0" indent="0">
              <a:buNone/>
            </a:pPr>
            <a:r>
              <a:rPr lang="id-ID" dirty="0"/>
              <a:t/>
            </a:r>
            <a:br>
              <a:rPr lang="id-ID" dirty="0"/>
            </a:br>
            <a:r>
              <a:rPr lang="id-ID" dirty="0"/>
              <a:t>Mereka juga melarang para ulama belajar dan mengajarkan ilmu yang mulia. Mereka memperlakukan ulama sebagai manusia yang lebih rendah dari hamba sahaya.</a:t>
            </a:r>
            <a:endParaRPr lang="en-US" dirty="0"/>
          </a:p>
          <a:p>
            <a:pPr marL="0" indent="0">
              <a:buNone/>
            </a:pPr>
            <a:r>
              <a:rPr lang="id-ID" dirty="0"/>
              <a:t/>
            </a:r>
            <a:br>
              <a:rPr lang="id-ID" dirty="0"/>
            </a:br>
            <a:r>
              <a:rPr lang="id-ID" dirty="0"/>
              <a:t>Inilah yang mereka lakukan secara khusus di Pulau Sunda, yang juga disebut dengan Pulau Jawa. Dan mereka menjadikan pusat pemerintahan mereka di Bandar Betawi, tempat Jenderal berkedudukan, sebagai hak mereka yang tidak dapat diganggu gugat sepanjang masa.</a:t>
            </a:r>
            <a:endParaRPr lang="en-US" dirty="0"/>
          </a:p>
        </p:txBody>
      </p:sp>
    </p:spTree>
    <p:extLst>
      <p:ext uri="{BB962C8B-B14F-4D97-AF65-F5344CB8AC3E}">
        <p14:creationId xmlns:p14="http://schemas.microsoft.com/office/powerpoint/2010/main" val="2910062163"/>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47500" lnSpcReduction="20000"/>
          </a:bodyPr>
          <a:lstStyle/>
          <a:p>
            <a:pPr marL="0" indent="0">
              <a:buNone/>
            </a:pPr>
            <a:r>
              <a:rPr lang="id-ID" dirty="0"/>
              <a:t>Sedangkan di Pulau Borneo mereka mengambil Bandar Pontianak, Banjar dan Sambas. Di Pulau Bugis mereka mengambil Bandar Munkasar. Dan di Pulau Sumatera, mereka mengambil Bandar Palembang. Mereka mengambil Sultan Palembang dan membuangnya. Rakyat Palembang direndahkan dan diperbudak.</a:t>
            </a:r>
            <a:endParaRPr lang="en-US" dirty="0"/>
          </a:p>
          <a:p>
            <a:pPr marL="0" indent="0">
              <a:buNone/>
            </a:pPr>
            <a:r>
              <a:rPr lang="id-ID" dirty="0"/>
              <a:t/>
            </a:r>
            <a:br>
              <a:rPr lang="id-ID" dirty="0"/>
            </a:br>
            <a:r>
              <a:rPr lang="id-ID" dirty="0"/>
              <a:t>Di Pulau Sumatera, mereka juga mengambil Bandar Padang, Bangkahulu, Pariaman dan Natar. Bandar-bandar tersebut memiliki sultan yang mereka panggil Maharaja. Pusat pemerintahan mereka di Pagaruyung. Orang-orang Belanda melakukan tipu muslihat untuk menjatuhkan sultan tersebut dengan cara menyurati dan mengiriminya hadiah hingga mereka berhasil dan terjalin persahabatan di antara mereka diiringi dengan ajakan yang penuh tipu muslihat dan makar. Sampai pengaruh mereka mantap, mereka mengambil sultan tersebut dan membuangnya ke Bandar Betawi.</a:t>
            </a:r>
            <a:endParaRPr lang="en-US" dirty="0"/>
          </a:p>
          <a:p>
            <a:pPr marL="0" indent="0">
              <a:buNone/>
            </a:pPr>
            <a:r>
              <a:rPr lang="id-ID" dirty="0"/>
              <a:t/>
            </a:r>
            <a:br>
              <a:rPr lang="id-ID" dirty="0"/>
            </a:br>
            <a:r>
              <a:rPr lang="id-ID" dirty="0"/>
              <a:t>Mereka membunuh ulama dan melarang para sarjana Islam melakukan aktifitas keilmuan. Anak-anak rakyat disuruh untuk mempelajari buku-buku mereka, dan mereka menggalakkan orang-orang untuk saling mempermalukan. Selebihnya, dipaksa melakukan pekerjaan-pekerjaan berat baik itu laki-laki, perempuan maupun anak-anak, dengan tanpa upah.</a:t>
            </a:r>
            <a:endParaRPr lang="en-US" dirty="0"/>
          </a:p>
          <a:p>
            <a:pPr marL="0" indent="0">
              <a:buNone/>
            </a:pPr>
            <a:r>
              <a:rPr lang="id-ID" dirty="0"/>
              <a:t/>
            </a:r>
            <a:br>
              <a:rPr lang="id-ID" dirty="0"/>
            </a:br>
            <a:r>
              <a:rPr lang="id-ID" dirty="0"/>
              <a:t>Mereka melecehkan kaum wanita secara terang-terangan, dan merendahkan orang-orang Islam, laki-laki maupun perempuan. Yang mereka maui tidak lain adalah agar orang-orang Islam keluar dari agama Islam sekaligus.</a:t>
            </a:r>
            <a:endParaRPr lang="en-US" dirty="0"/>
          </a:p>
          <a:p>
            <a:pPr marL="0" indent="0">
              <a:buNone/>
            </a:pPr>
            <a:r>
              <a:rPr lang="id-ID" dirty="0"/>
              <a:t/>
            </a:r>
            <a:br>
              <a:rPr lang="id-ID" dirty="0"/>
            </a:br>
            <a:r>
              <a:rPr lang="id-ID" dirty="0"/>
              <a:t>Itulah yang mereka lakukan di Minangkabau, dan mereka bersiap untuk menyerang kami di Negeri Aceh namun Allah telah memelihara kami dengan sebab pusaka-pusaka dari berbagai anugerah yang diberikan Al-Marhum Tuan kami Sultan Salim Khan lewat perantaraan Al-Marhum Wazir Sinan Basha—semoga Allah merahmati mereka. Dan kami telah mengambil sikap untuk menjaga dan bersiap untuk menyerang mereka demi menuntut balas atas perlakuan mereka kepada Sultan (Minangkabau) yang mereka buang. Sikap kami tersebut adalah lantaran Sultan itu adalah salah seorang anak paman kami dan antara kami dan ayahnya terhubung kekerabatan oleh karena satu kakek.</a:t>
            </a:r>
            <a:endParaRPr lang="en-US" dirty="0"/>
          </a:p>
          <a:p>
            <a:pPr marL="0" indent="0">
              <a:buNone/>
            </a:pPr>
            <a:r>
              <a:rPr lang="id-ID" dirty="0"/>
              <a:t/>
            </a:r>
            <a:br>
              <a:rPr lang="id-ID" dirty="0"/>
            </a:br>
            <a:r>
              <a:rPr lang="id-ID" dirty="0"/>
              <a:t>Dari itu, wajiblah kami memohon izin dari Daulah ‘Aliyyah ‘Utsmaniyyah sebab kami terhitung di antara rakyat mereka. Maka kami tulis sebuah surat pada tahun 1253 yang kami haturkan ke Astanah ‘Aliyyah yang dibawa oleh Kapten Tun Al-Marikaniy (orang Amerika) dengan harapan ia dapat membawa jawaban berupa izin [yang kami maksud].</a:t>
            </a:r>
            <a:endParaRPr lang="en-US" dirty="0"/>
          </a:p>
        </p:txBody>
      </p:sp>
    </p:spTree>
    <p:extLst>
      <p:ext uri="{BB962C8B-B14F-4D97-AF65-F5344CB8AC3E}">
        <p14:creationId xmlns:p14="http://schemas.microsoft.com/office/powerpoint/2010/main" val="3583445073"/>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89560" y="354360"/>
            <a:ext cx="8249564" cy="4536504"/>
          </a:xfrm>
        </p:spPr>
        <p:txBody>
          <a:bodyPr>
            <a:normAutofit fontScale="62500" lnSpcReduction="20000"/>
          </a:bodyPr>
          <a:lstStyle/>
          <a:p>
            <a:pPr marL="0" indent="0">
              <a:buNone/>
            </a:pPr>
            <a:r>
              <a:rPr lang="id-ID" dirty="0"/>
              <a:t>Itu dikarenakan para pendahulu kami manakala mereka menghaturkan sebuah surat kepada Daulah ‘Aliyyah, maka mereka akan mendapatkan jawaban. Namun, jawaban yang kami tunggu itu ternyata tidak pernah sampai. Kemudian kami tulis kembali sebuah surat pada tahun 1253 yang dikirim via Kapten Kanvine (?) dari Prancis, dan ternyata juga tidak datang jawaban. Kami kirimkan lagi pada 1261 sepucuk surat via Kapten Estelon (?) dari Prancis, namun tidak juga kami dapati balasan. Padahal, pada setiap kali surat-surat itu dikirimkan telah dipersembahkan pula hadiah sebagaimana yang pantas menurut pemberi hadiah, bukan menurut penerima hadiah—hadiah-hadiah tersebut adalah sebagaimana dirincikan dalam daftar pada sampul surat.</a:t>
            </a:r>
            <a:endParaRPr lang="en-US" dirty="0"/>
          </a:p>
          <a:p>
            <a:pPr marL="0" indent="0">
              <a:buNone/>
            </a:pPr>
            <a:r>
              <a:rPr lang="id-ID" dirty="0"/>
              <a:t/>
            </a:r>
            <a:br>
              <a:rPr lang="id-ID" dirty="0"/>
            </a:br>
            <a:r>
              <a:rPr lang="id-ID" dirty="0"/>
              <a:t>Kemudian, sesungguhnya kami telah mengutus satu delegasi yang terdiri dari kaum kerabat kami dipimpin Muhammad Ghuts membawa sepucuk surat dari kami. Mereka telah kami kukuhkan untuk melakukan perjalanan menuju Astanah ‘Aliyyah untuk mengecup “Jenjang-jenjang tangga yang tinggi” melalui dua tanah haram yang mulia, naik haji dan menziarahi Nabi Shallallahu ‘alaihi wa Sallam, dan kemudian menuju ke Islambul.</a:t>
            </a:r>
            <a:endParaRPr lang="en-US" dirty="0"/>
          </a:p>
          <a:p>
            <a:pPr marL="0" indent="0">
              <a:buNone/>
            </a:pPr>
            <a:r>
              <a:rPr lang="id-ID" dirty="0"/>
              <a:t/>
            </a:r>
            <a:br>
              <a:rPr lang="id-ID" dirty="0"/>
            </a:br>
            <a:r>
              <a:rPr lang="id-ID" dirty="0"/>
              <a:t>Itu pada tahun 1265, dan hingga tanggal hari ini, belum sampai kepada kami apapun pemberitahuan dan kabar. Kami tidak tahu tentang mereka apakah telah sampai atau belum. Maka kami tulis surat ini dan kami kirim lewat sebuah kapal asap ke Makkah yang mulia dengan harapan sampai ke Astanah ‘Aliyyah supaya Tuan yang mulia dapat memaklumi apa saja yang telah terjadi dengan kaum Muslimin akibat perbuatan golongan Nasrani Belanda itu.</a:t>
            </a:r>
            <a:br>
              <a:rPr lang="id-ID" dirty="0"/>
            </a:br>
            <a:r>
              <a:rPr lang="id-ID" dirty="0"/>
              <a:t/>
            </a:r>
            <a:br>
              <a:rPr lang="id-ID" dirty="0"/>
            </a:br>
            <a:endParaRPr lang="en-US" dirty="0"/>
          </a:p>
        </p:txBody>
      </p:sp>
    </p:spTree>
    <p:extLst>
      <p:ext uri="{BB962C8B-B14F-4D97-AF65-F5344CB8AC3E}">
        <p14:creationId xmlns:p14="http://schemas.microsoft.com/office/powerpoint/2010/main" val="318346207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graphicFrame>
        <p:nvGraphicFramePr>
          <p:cNvPr id="12" name="Chart 11"/>
          <p:cNvGraphicFramePr/>
          <p:nvPr>
            <p:extLst>
              <p:ext uri="{D42A27DB-BD31-4B8C-83A1-F6EECF244321}">
                <p14:modId xmlns:p14="http://schemas.microsoft.com/office/powerpoint/2010/main" val="1606061932"/>
              </p:ext>
            </p:extLst>
          </p:nvPr>
        </p:nvGraphicFramePr>
        <p:xfrm>
          <a:off x="1447800" y="584200"/>
          <a:ext cx="5791200" cy="386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14005456"/>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282352"/>
            <a:ext cx="8158296" cy="4355688"/>
          </a:xfrm>
        </p:spPr>
        <p:txBody>
          <a:bodyPr>
            <a:normAutofit fontScale="55000" lnSpcReduction="20000"/>
          </a:bodyPr>
          <a:lstStyle/>
          <a:p>
            <a:pPr marL="0" indent="0">
              <a:buNone/>
            </a:pPr>
            <a:r>
              <a:rPr lang="id-ID" dirty="0"/>
              <a:t>Maka dari itu, yang diharapkan dari sumber kasih sayang Tuan yang berbahagia adalah menganugrahi kami sebuah titah kesultanan yang dapat menyatukan seluruh para pembesar rakyat kami dari kaum Muslimin supaya suara mereka bersatu padu dan bulat untuk menegakkan jihad di jalan Allah dan mengusir kaum kafir Nasrani itu dari negeri-negeri kaum Muslimin. Sebab, jika kami tidak mengusir mereka dari negeri-negeri kaum Muslim, kami kuatir seluruh penghuni pulau akan murtad dan keluar dari agama Islam sekaligus—kita berlindung kepada Allah Ta’ala atas yang demikian, dan semoga Allah tidak menakdirkan hal itu. Maka hendaklah Tuan mengirimkan kepada kami titah itu.</a:t>
            </a:r>
            <a:endParaRPr lang="en-US" dirty="0"/>
          </a:p>
          <a:p>
            <a:pPr marL="0" indent="0">
              <a:buNone/>
            </a:pPr>
            <a:r>
              <a:rPr lang="id-ID" dirty="0"/>
              <a:t/>
            </a:r>
            <a:br>
              <a:rPr lang="id-ID" dirty="0"/>
            </a:br>
            <a:r>
              <a:rPr lang="id-ID" dirty="0"/>
              <a:t>Untuk jawaban surat ini dapat disampaikan kepada kerabat kami Muhammad Ghauts atau kepada hadarat Basha Wali (gubernur) Makkah yang mulia, dan dari dia nanti disampaikan kepada yang mulia Syaikh Isma’il bin ‘Abdullah Al-Khalidiy. Dia nanti yang akan mengirimkan kepada kami dengan caranya sendiri, Insya Allah.</a:t>
            </a:r>
            <a:endParaRPr lang="en-US" dirty="0"/>
          </a:p>
          <a:p>
            <a:pPr marL="0" indent="0">
              <a:buNone/>
            </a:pPr>
            <a:r>
              <a:rPr lang="id-ID" dirty="0"/>
              <a:t/>
            </a:r>
            <a:br>
              <a:rPr lang="id-ID" dirty="0"/>
            </a:br>
            <a:r>
              <a:rPr lang="id-ID" dirty="0"/>
              <a:t>Allah, Allah, inilah tujuan yang paling kami harapkan dari Sumber kasih sayang Yang Berbahagia Daulah ‘Aliyyah Utsmaniyyah Sultan Abdul Majid sekalipun kami telah berlaku tidak sopan kepadanya.</a:t>
            </a:r>
            <a:endParaRPr lang="en-US" dirty="0"/>
          </a:p>
          <a:p>
            <a:pPr marL="0" indent="0">
              <a:buNone/>
            </a:pPr>
            <a:r>
              <a:rPr lang="id-ID" dirty="0"/>
              <a:t/>
            </a:r>
            <a:br>
              <a:rPr lang="id-ID" dirty="0"/>
            </a:br>
            <a:r>
              <a:rPr lang="id-ID" dirty="0"/>
              <a:t>Inilah saja, dan kami memanjatkan doa kepada Allah Yang Maha Mulia, Maha Pemurah lagi Maha Pengasih, seraya berwasilah kepada-Nya dengan Nabi-Nya, Penghulu kita Muhammad yang penyayang dan pengasih, semoga Allah memanjangkan umur Sultan kami yang adalah seagung-agung raja baik kedudukan maupun kemampuannya, Sultan yang paling dibanggakan baik keturunan maupun masanya, Pengawal kedua tanah haram, Pendukung syari’at Penghulu dua alam yang tak disangsikan, Tuan kami Sultan anak Sultan anak Sultan, Tuan kami Sultan ‘Abdul Majid Khan anak Al-Marhum Tuan kami Sultan ‘Abdul Hamid Khan.</a:t>
            </a:r>
            <a:endParaRPr lang="en-US" dirty="0"/>
          </a:p>
          <a:p>
            <a:pPr marL="0" indent="0">
              <a:buNone/>
            </a:pPr>
            <a:r>
              <a:rPr lang="id-ID" dirty="0"/>
              <a:t/>
            </a:r>
            <a:br>
              <a:rPr lang="id-ID" dirty="0"/>
            </a:br>
            <a:r>
              <a:rPr lang="id-ID" dirty="0"/>
              <a:t>Ya Allah dukunglah ia dan berikanlah kemenangan kepadanya, dan kibarkanlah panji-panjinya dengan angin kemenangan. Perkenankanlah Ya Allah dengan kehormatan Nabi yang terpercaya—semoga Allah menyampaikan shalawat dan salam ke atas beliau, keluarga dan para sahabat beliau sekalian. Ditulis pada 13 Jumadil Awal tahun 1266 (27 Maret 1850).</a:t>
            </a:r>
            <a:endParaRPr lang="en-US" dirty="0"/>
          </a:p>
          <a:p>
            <a:endParaRPr lang="en-US" dirty="0"/>
          </a:p>
        </p:txBody>
      </p:sp>
    </p:spTree>
    <p:extLst>
      <p:ext uri="{BB962C8B-B14F-4D97-AF65-F5344CB8AC3E}">
        <p14:creationId xmlns:p14="http://schemas.microsoft.com/office/powerpoint/2010/main" val="1237345879"/>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1" y="4567535"/>
            <a:ext cx="8402025" cy="461665"/>
          </a:xfrm>
          <a:prstGeom prst="rect">
            <a:avLst/>
          </a:prstGeom>
          <a:noFill/>
        </p:spPr>
        <p:txBody>
          <a:bodyPr wrap="square" rtlCol="0">
            <a:spAutoFit/>
          </a:bodyPr>
          <a:lstStyle/>
          <a:p>
            <a:pPr algn="ctr"/>
            <a:r>
              <a:rPr lang="id-ID" sz="1200" dirty="0"/>
              <a:t>P</a:t>
            </a:r>
            <a:r>
              <a:rPr lang="id-ID" sz="1200" dirty="0" smtClean="0"/>
              <a:t>eta </a:t>
            </a:r>
            <a:r>
              <a:rPr lang="id-ID" sz="1200" dirty="0"/>
              <a:t>Asia Tenggara yang digambar oleh Sayyid Muhammad Ghauts, utusan Sultan Manshur Syah </a:t>
            </a:r>
            <a:r>
              <a:rPr lang="id-ID" sz="1200" dirty="0" smtClean="0"/>
              <a:t>dari Aceh yang </a:t>
            </a:r>
            <a:r>
              <a:rPr lang="id-ID" sz="1200" dirty="0"/>
              <a:t>dikirim ke Khilafah ‘Utsmaniyyah pada tahun </a:t>
            </a:r>
            <a:r>
              <a:rPr lang="id-ID" sz="1200" dirty="0" smtClean="0"/>
              <a:t>1850. Sumber: BOA, İ.HR, </a:t>
            </a:r>
            <a:r>
              <a:rPr lang="id-ID" sz="1200" dirty="0"/>
              <a:t>73/3511.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277" y="24755"/>
            <a:ext cx="5508032" cy="4479495"/>
          </a:xfrm>
          <a:prstGeom prst="rect">
            <a:avLst/>
          </a:prstGeom>
        </p:spPr>
      </p:pic>
    </p:spTree>
    <p:extLst>
      <p:ext uri="{BB962C8B-B14F-4D97-AF65-F5344CB8AC3E}">
        <p14:creationId xmlns:p14="http://schemas.microsoft.com/office/powerpoint/2010/main" val="356722321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746" t="8381" r="13388" b="16188"/>
          <a:stretch/>
        </p:blipFill>
        <p:spPr>
          <a:xfrm>
            <a:off x="22923" y="1"/>
            <a:ext cx="8640961" cy="5029200"/>
          </a:xfrm>
          <a:prstGeom prst="rect">
            <a:avLst/>
          </a:prstGeom>
        </p:spPr>
      </p:pic>
      <p:sp>
        <p:nvSpPr>
          <p:cNvPr id="6" name="Text Placeholder 3"/>
          <p:cNvSpPr txBox="1">
            <a:spLocks/>
          </p:cNvSpPr>
          <p:nvPr/>
        </p:nvSpPr>
        <p:spPr>
          <a:xfrm>
            <a:off x="238945" y="138336"/>
            <a:ext cx="7506816" cy="288032"/>
          </a:xfrm>
          <a:prstGeom prst="rect">
            <a:avLst/>
          </a:prstGeom>
        </p:spPr>
        <p:txBody>
          <a:bodyPr vert="horz" lIns="47024" tIns="78373" rIns="78373" bIns="39187" rtlCol="0" anchor="t">
            <a:noAutofit/>
          </a:bodyPr>
          <a:lstStyle/>
          <a:p>
            <a:pPr marL="115879" indent="-3175" defTabSz="914330">
              <a:buSzPct val="100000"/>
            </a:pPr>
            <a:r>
              <a:rPr lang="id-ID" sz="1400" b="1" dirty="0"/>
              <a:t>Bukti primer lain yang menguatkan eksistensi Khilafah Utsmaniyyah di Aceh (Numismatik) </a:t>
            </a:r>
          </a:p>
        </p:txBody>
      </p:sp>
      <p:sp>
        <p:nvSpPr>
          <p:cNvPr id="7" name="Text Placeholder 3"/>
          <p:cNvSpPr txBox="1">
            <a:spLocks/>
          </p:cNvSpPr>
          <p:nvPr/>
        </p:nvSpPr>
        <p:spPr>
          <a:xfrm>
            <a:off x="236292" y="354361"/>
            <a:ext cx="4706297" cy="288032"/>
          </a:xfrm>
          <a:prstGeom prst="rect">
            <a:avLst/>
          </a:prstGeom>
        </p:spPr>
        <p:txBody>
          <a:bodyPr vert="horz" lIns="47024" tIns="78373" rIns="78373" bIns="39187" rtlCol="0" anchor="t">
            <a:noAutofit/>
          </a:bodyPr>
          <a:lstStyle/>
          <a:p>
            <a:pPr marL="115879" indent="-3175" defTabSz="914330">
              <a:buSzPct val="100000"/>
            </a:pPr>
            <a:r>
              <a:rPr lang="id-ID" sz="1200" dirty="0"/>
              <a:t>Dinar dan dirham Khilafah Utsmaniyyah abad ke-18 dan ke-20 yang ditemukan di Pidie, Aceh.</a:t>
            </a:r>
          </a:p>
        </p:txBody>
      </p:sp>
      <p:sp>
        <p:nvSpPr>
          <p:cNvPr id="8" name="Text Placeholder 3"/>
          <p:cNvSpPr txBox="1">
            <a:spLocks/>
          </p:cNvSpPr>
          <p:nvPr/>
        </p:nvSpPr>
        <p:spPr>
          <a:xfrm>
            <a:off x="1679105" y="4324160"/>
            <a:ext cx="3600400" cy="288032"/>
          </a:xfrm>
          <a:prstGeom prst="rect">
            <a:avLst/>
          </a:prstGeom>
        </p:spPr>
        <p:txBody>
          <a:bodyPr vert="horz" lIns="47024" tIns="78373" rIns="78373" bIns="39187" rtlCol="0" anchor="t">
            <a:noAutofit/>
          </a:bodyPr>
          <a:lstStyle/>
          <a:p>
            <a:pPr marL="115879" indent="-3175" algn="ctr" defTabSz="914330">
              <a:buSzPct val="100000"/>
            </a:pPr>
            <a:r>
              <a:rPr lang="id-ID" sz="1200" dirty="0"/>
              <a:t>Perak; Sultan Muhammad V (Resyad); ?gram, ?mm; Qusthanthiniyyah (Konstantinopel); 1327 H (1909 M)</a:t>
            </a:r>
          </a:p>
        </p:txBody>
      </p:sp>
      <p:sp>
        <p:nvSpPr>
          <p:cNvPr id="9" name="Text Placeholder 3"/>
          <p:cNvSpPr txBox="1">
            <a:spLocks/>
          </p:cNvSpPr>
          <p:nvPr/>
        </p:nvSpPr>
        <p:spPr>
          <a:xfrm>
            <a:off x="5373962" y="4381450"/>
            <a:ext cx="2952328" cy="288032"/>
          </a:xfrm>
          <a:prstGeom prst="rect">
            <a:avLst/>
          </a:prstGeom>
        </p:spPr>
        <p:txBody>
          <a:bodyPr vert="horz" lIns="47024" tIns="78373" rIns="78373" bIns="39187" rtlCol="0" anchor="t">
            <a:noAutofit/>
          </a:bodyPr>
          <a:lstStyle/>
          <a:p>
            <a:pPr marL="115879" indent="-3175" algn="ctr" defTabSz="914330">
              <a:buSzPct val="100000"/>
            </a:pPr>
            <a:r>
              <a:rPr lang="id-ID" sz="1200" dirty="0"/>
              <a:t>Perak; Sultan Musthafa III; ?gram, ?mm; Islambul (Istanbul); 1171 H (1757 M)</a:t>
            </a:r>
          </a:p>
        </p:txBody>
      </p:sp>
      <p:sp>
        <p:nvSpPr>
          <p:cNvPr id="10" name="Text Placeholder 3"/>
          <p:cNvSpPr txBox="1">
            <a:spLocks/>
          </p:cNvSpPr>
          <p:nvPr/>
        </p:nvSpPr>
        <p:spPr>
          <a:xfrm>
            <a:off x="45389" y="4557479"/>
            <a:ext cx="2448272" cy="810784"/>
          </a:xfrm>
          <a:prstGeom prst="rect">
            <a:avLst/>
          </a:prstGeom>
        </p:spPr>
        <p:txBody>
          <a:bodyPr vert="horz" lIns="47024" tIns="78373" rIns="78373" bIns="39187" rtlCol="0" anchor="t">
            <a:normAutofit/>
          </a:bodyPr>
          <a:lstStyle/>
          <a:p>
            <a:r>
              <a:rPr lang="id-ID" sz="900" dirty="0"/>
              <a:t>Sumber Foto: Tim JKdN</a:t>
            </a:r>
          </a:p>
          <a:p>
            <a:r>
              <a:rPr lang="id-ID" sz="900" dirty="0"/>
              <a:t>Koleksi Numismatik: Pedir Museum</a:t>
            </a:r>
          </a:p>
        </p:txBody>
      </p:sp>
    </p:spTree>
    <p:extLst>
      <p:ext uri="{BB962C8B-B14F-4D97-AF65-F5344CB8AC3E}">
        <p14:creationId xmlns:p14="http://schemas.microsoft.com/office/powerpoint/2010/main" val="764571420"/>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4972" y="1002435"/>
            <a:ext cx="4258145" cy="3640757"/>
          </a:xfrm>
          <a:prstGeom prst="rect">
            <a:avLst/>
          </a:prstGeom>
        </p:spPr>
      </p:pic>
      <p:pic>
        <p:nvPicPr>
          <p:cNvPr id="6" name="Picture 5"/>
          <p:cNvPicPr>
            <a:picLocks noChangeAspect="1"/>
          </p:cNvPicPr>
          <p:nvPr/>
        </p:nvPicPr>
        <p:blipFill>
          <a:blip r:embed="rId4"/>
          <a:stretch>
            <a:fillRect/>
          </a:stretch>
        </p:blipFill>
        <p:spPr>
          <a:xfrm rot="21108422">
            <a:off x="-133357" y="2058681"/>
            <a:ext cx="1896730" cy="2940325"/>
          </a:xfrm>
          <a:prstGeom prst="rect">
            <a:avLst/>
          </a:prstGeom>
          <a:ln>
            <a:noFill/>
          </a:ln>
          <a:effectLst>
            <a:outerShdw blurRad="292100" dist="139700" dir="2700000" algn="tl" rotWithShape="0">
              <a:srgbClr val="333333">
                <a:alpha val="65000"/>
              </a:srgbClr>
            </a:outerShdw>
          </a:effectLst>
        </p:spPr>
      </p:pic>
      <p:sp>
        <p:nvSpPr>
          <p:cNvPr id="7" name="Text Placeholder 3"/>
          <p:cNvSpPr txBox="1">
            <a:spLocks/>
          </p:cNvSpPr>
          <p:nvPr/>
        </p:nvSpPr>
        <p:spPr>
          <a:xfrm>
            <a:off x="4991475" y="1002432"/>
            <a:ext cx="3415333" cy="288032"/>
          </a:xfrm>
          <a:prstGeom prst="rect">
            <a:avLst/>
          </a:prstGeom>
        </p:spPr>
        <p:txBody>
          <a:bodyPr vert="horz" lIns="47024" tIns="78373" rIns="78373" bIns="39187" rtlCol="0" anchor="t">
            <a:noAutofit/>
          </a:bodyPr>
          <a:lstStyle/>
          <a:p>
            <a:pPr rtl="1"/>
            <a:r>
              <a:rPr lang="id-ID" sz="1200" dirty="0"/>
              <a:t>“Jauh di masa lalu utusan-utusan dari Aceh berangkat ke </a:t>
            </a:r>
            <a:r>
              <a:rPr lang="id-ID" sz="1200" i="1" dirty="0"/>
              <a:t>Dersa’adet</a:t>
            </a:r>
            <a:r>
              <a:rPr lang="id-ID" sz="1200" dirty="0"/>
              <a:t> (Istanbul), tempat kedudukan hadarat Sang Pelindung Khilafah (</a:t>
            </a:r>
            <a:r>
              <a:rPr lang="id-ID" sz="1200" i="1" dirty="0"/>
              <a:t>hazret-i hilafetpenahi’den</a:t>
            </a:r>
            <a:r>
              <a:rPr lang="id-ID" sz="1200" dirty="0"/>
              <a:t>), untuk mencari bantuan. Hasilnya, dua kapal Utsmaniyyah dikirim ke Aceh, bersama banyak prajurit dan perajin. Senjata-senjata api dan bendera-bendera dari kedua kapal itu tetap tinggal di Aceh sampai perang melawan Belanda. Tidak ada kapal atau prajurit yang kembali ke </a:t>
            </a:r>
            <a:r>
              <a:rPr lang="id-ID" sz="1200" i="1" dirty="0"/>
              <a:t>Dersa’adet</a:t>
            </a:r>
            <a:r>
              <a:rPr lang="id-ID" sz="1200" dirty="0"/>
              <a:t>. Mereka mendirikan desa Utsmaniyyah di Aceh. Penduduk desa ini tetap menganggap diri orang Utsmaniyyah, meski mereka sudah terserap sepenuhnya ke dalam budaya Aceh. Bersama kedua kapal itu tiba pula sebuah </a:t>
            </a:r>
            <a:r>
              <a:rPr lang="id-ID" sz="1200" i="1" dirty="0"/>
              <a:t>ferman</a:t>
            </a:r>
            <a:r>
              <a:rPr lang="id-ID" sz="1200" dirty="0"/>
              <a:t>, yang masih dalam tangan raja yang terakhir yang dibuang ke Ambon (Sultan ‘Ala’uddin Muhammad Dawud Syah)...”</a:t>
            </a:r>
            <a:endParaRPr lang="id-ID" sz="1050" dirty="0"/>
          </a:p>
        </p:txBody>
      </p:sp>
      <p:sp>
        <p:nvSpPr>
          <p:cNvPr id="8" name="Text Placeholder 3"/>
          <p:cNvSpPr txBox="1">
            <a:spLocks/>
          </p:cNvSpPr>
          <p:nvPr/>
        </p:nvSpPr>
        <p:spPr>
          <a:xfrm>
            <a:off x="4847456" y="4139134"/>
            <a:ext cx="3384376" cy="288032"/>
          </a:xfrm>
          <a:prstGeom prst="rect">
            <a:avLst/>
          </a:prstGeom>
        </p:spPr>
        <p:txBody>
          <a:bodyPr vert="horz" lIns="47024" tIns="78373" rIns="78373" bIns="39187" rtlCol="0" anchor="t">
            <a:noAutofit/>
          </a:bodyPr>
          <a:lstStyle/>
          <a:p>
            <a:pPr marL="115879" indent="-3175" defTabSz="914330">
              <a:buSzPct val="100000"/>
            </a:pPr>
            <a:r>
              <a:rPr lang="id-ID" sz="1200" b="1" dirty="0"/>
              <a:t>Saffet Bey, Bir Osmanlı Filosunun Sumatra Seferi, Tarih-i Osmani Encümeni Mecmuasi, 11 (Istanbul, 1329/1911), p. 682</a:t>
            </a:r>
            <a:endParaRPr lang="id-ID" sz="700" b="1" dirty="0"/>
          </a:p>
        </p:txBody>
      </p:sp>
      <p:sp>
        <p:nvSpPr>
          <p:cNvPr id="9" name="Text Placeholder 3"/>
          <p:cNvSpPr txBox="1">
            <a:spLocks/>
          </p:cNvSpPr>
          <p:nvPr/>
        </p:nvSpPr>
        <p:spPr>
          <a:xfrm>
            <a:off x="743000" y="45184"/>
            <a:ext cx="7848872" cy="288032"/>
          </a:xfrm>
          <a:prstGeom prst="rect">
            <a:avLst/>
          </a:prstGeom>
        </p:spPr>
        <p:txBody>
          <a:bodyPr vert="horz" lIns="47024" tIns="78373" rIns="78373" bIns="39187" rtlCol="0" anchor="t">
            <a:noAutofit/>
          </a:bodyPr>
          <a:lstStyle/>
          <a:p>
            <a:pPr marL="115879" indent="-3175" algn="r" defTabSz="914330">
              <a:buSzPct val="100000"/>
            </a:pPr>
            <a:r>
              <a:rPr lang="id-ID" sz="1400" b="1" dirty="0"/>
              <a:t>Bukti sekunder lain yang mendukung posisi Aceh sebagai bagian dari Khilafah Utsmaniyyah (Jurnal) </a:t>
            </a:r>
          </a:p>
        </p:txBody>
      </p:sp>
      <p:sp>
        <p:nvSpPr>
          <p:cNvPr id="10" name="Text Placeholder 3"/>
          <p:cNvSpPr txBox="1">
            <a:spLocks/>
          </p:cNvSpPr>
          <p:nvPr/>
        </p:nvSpPr>
        <p:spPr>
          <a:xfrm>
            <a:off x="734963" y="283164"/>
            <a:ext cx="7848872" cy="288032"/>
          </a:xfrm>
          <a:prstGeom prst="rect">
            <a:avLst/>
          </a:prstGeom>
        </p:spPr>
        <p:txBody>
          <a:bodyPr vert="horz" lIns="47024" tIns="78373" rIns="78373" bIns="39187" rtlCol="0" anchor="t">
            <a:noAutofit/>
          </a:bodyPr>
          <a:lstStyle/>
          <a:p>
            <a:pPr marL="115879" indent="-3175" algn="r" defTabSz="914330">
              <a:buSzPct val="100000"/>
            </a:pPr>
            <a:r>
              <a:rPr lang="id-ID" sz="1050" dirty="0"/>
              <a:t>Pernyataan Saffet Bey, tentara angkatan laut Utsmaniyyah merangkap sejarawan yang hidup di awal abad ke-20. Dalam tulisan yang ia rilis pada 1912, Saffet Bey menceritakan keterangan seorang anggota keluarga istana Aceh yang menemuinya pada Oktober 1911 di Istanbul</a:t>
            </a:r>
            <a:endParaRPr lang="id-ID" sz="1000" b="1" dirty="0"/>
          </a:p>
        </p:txBody>
      </p:sp>
    </p:spTree>
    <p:extLst>
      <p:ext uri="{BB962C8B-B14F-4D97-AF65-F5344CB8AC3E}">
        <p14:creationId xmlns:p14="http://schemas.microsoft.com/office/powerpoint/2010/main" val="1232420879"/>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Text Placeholder 3"/>
          <p:cNvSpPr txBox="1">
            <a:spLocks/>
          </p:cNvSpPr>
          <p:nvPr/>
        </p:nvSpPr>
        <p:spPr>
          <a:xfrm>
            <a:off x="1607096" y="1938536"/>
            <a:ext cx="6408712" cy="288032"/>
          </a:xfrm>
          <a:prstGeom prst="rect">
            <a:avLst/>
          </a:prstGeom>
        </p:spPr>
        <p:txBody>
          <a:bodyPr vert="horz" lIns="47024" tIns="78373" rIns="78373" bIns="39187" rtlCol="0" anchor="t">
            <a:noAutofit/>
          </a:bodyPr>
          <a:lstStyle/>
          <a:p>
            <a:pPr marL="112704" defTabSz="914330">
              <a:buSzPct val="100000"/>
            </a:pPr>
            <a:r>
              <a:rPr lang="en-ID" sz="1600" b="1" dirty="0" err="1" smtClean="0">
                <a:solidFill>
                  <a:schemeClr val="bg1"/>
                </a:solidFill>
              </a:rPr>
              <a:t>Sejak</a:t>
            </a:r>
            <a:r>
              <a:rPr lang="en-ID" sz="1600" b="1" dirty="0" smtClean="0">
                <a:solidFill>
                  <a:schemeClr val="bg1"/>
                </a:solidFill>
              </a:rPr>
              <a:t> masa </a:t>
            </a:r>
            <a:r>
              <a:rPr lang="en-ID" sz="1600" b="1" dirty="0" err="1" smtClean="0">
                <a:solidFill>
                  <a:schemeClr val="bg1"/>
                </a:solidFill>
              </a:rPr>
              <a:t>Khalifah</a:t>
            </a:r>
            <a:r>
              <a:rPr lang="en-ID" sz="1600" b="1" dirty="0" smtClean="0">
                <a:solidFill>
                  <a:schemeClr val="bg1"/>
                </a:solidFill>
              </a:rPr>
              <a:t> </a:t>
            </a:r>
            <a:r>
              <a:rPr lang="en-ID" sz="1600" b="1" dirty="0" err="1" smtClean="0">
                <a:solidFill>
                  <a:schemeClr val="bg1"/>
                </a:solidFill>
              </a:rPr>
              <a:t>siapa</a:t>
            </a:r>
            <a:r>
              <a:rPr lang="en-ID" sz="1600" b="1" dirty="0" smtClean="0">
                <a:solidFill>
                  <a:schemeClr val="bg1"/>
                </a:solidFill>
              </a:rPr>
              <a:t> Nusantara </a:t>
            </a:r>
            <a:r>
              <a:rPr lang="en-ID" sz="1600" b="1" dirty="0" err="1" smtClean="0">
                <a:solidFill>
                  <a:schemeClr val="bg1"/>
                </a:solidFill>
              </a:rPr>
              <a:t>berinteraksi</a:t>
            </a:r>
            <a:r>
              <a:rPr lang="en-ID" sz="1600" b="1" dirty="0" smtClean="0">
                <a:solidFill>
                  <a:schemeClr val="bg1"/>
                </a:solidFill>
              </a:rPr>
              <a:t> </a:t>
            </a:r>
            <a:r>
              <a:rPr lang="en-ID" sz="1600" b="1" dirty="0" err="1" smtClean="0">
                <a:solidFill>
                  <a:schemeClr val="bg1"/>
                </a:solidFill>
              </a:rPr>
              <a:t>dengan</a:t>
            </a:r>
            <a:r>
              <a:rPr lang="en-ID" sz="1600" b="1" dirty="0" smtClean="0">
                <a:solidFill>
                  <a:schemeClr val="bg1"/>
                </a:solidFill>
              </a:rPr>
              <a:t> </a:t>
            </a:r>
            <a:r>
              <a:rPr lang="en-ID" sz="1600" b="1" dirty="0" err="1" smtClean="0">
                <a:solidFill>
                  <a:schemeClr val="bg1"/>
                </a:solidFill>
              </a:rPr>
              <a:t>Utsmani</a:t>
            </a:r>
            <a:r>
              <a:rPr lang="en-ID" sz="1600" b="1" dirty="0" smtClean="0">
                <a:solidFill>
                  <a:schemeClr val="bg1"/>
                </a:solidFill>
              </a:rPr>
              <a:t>?</a:t>
            </a:r>
          </a:p>
          <a:p>
            <a:pPr marL="112704" defTabSz="914330">
              <a:buSzPct val="100000"/>
            </a:pPr>
            <a:endParaRPr lang="en-ID" sz="1600" b="1" dirty="0" smtClean="0">
              <a:solidFill>
                <a:schemeClr val="bg1"/>
              </a:solidFill>
            </a:endParaRPr>
          </a:p>
          <a:p>
            <a:pPr marL="341304" indent="-228600" defTabSz="914330">
              <a:buSzPct val="100000"/>
              <a:buAutoNum type="alphaLcPeriod"/>
            </a:pPr>
            <a:r>
              <a:rPr lang="en-ID" sz="1600" b="1" dirty="0" err="1" smtClean="0">
                <a:solidFill>
                  <a:schemeClr val="bg1"/>
                </a:solidFill>
              </a:rPr>
              <a:t>Yavuz</a:t>
            </a:r>
            <a:r>
              <a:rPr lang="en-ID" sz="1600" b="1" dirty="0" smtClean="0">
                <a:solidFill>
                  <a:schemeClr val="bg1"/>
                </a:solidFill>
              </a:rPr>
              <a:t> Sultan </a:t>
            </a:r>
            <a:r>
              <a:rPr lang="en-ID" sz="1600" b="1" dirty="0" err="1" smtClean="0">
                <a:solidFill>
                  <a:schemeClr val="bg1"/>
                </a:solidFill>
              </a:rPr>
              <a:t>Selim</a:t>
            </a:r>
            <a:r>
              <a:rPr lang="en-ID" sz="1600" b="1" dirty="0" smtClean="0">
                <a:solidFill>
                  <a:schemeClr val="bg1"/>
                </a:solidFill>
              </a:rPr>
              <a:t> I</a:t>
            </a:r>
          </a:p>
          <a:p>
            <a:pPr marL="341304" indent="-228600" defTabSz="914330">
              <a:buSzPct val="100000"/>
              <a:buAutoNum type="alphaLcPeriod"/>
            </a:pPr>
            <a:r>
              <a:rPr lang="en-ID" sz="1600" b="1" dirty="0" smtClean="0">
                <a:solidFill>
                  <a:schemeClr val="bg1"/>
                </a:solidFill>
              </a:rPr>
              <a:t>Sultan </a:t>
            </a:r>
            <a:r>
              <a:rPr lang="en-ID" sz="1600" b="1" dirty="0" err="1" smtClean="0">
                <a:solidFill>
                  <a:schemeClr val="bg1"/>
                </a:solidFill>
              </a:rPr>
              <a:t>Suleyman</a:t>
            </a:r>
            <a:r>
              <a:rPr lang="en-ID" sz="1600" b="1" dirty="0" smtClean="0">
                <a:solidFill>
                  <a:schemeClr val="bg1"/>
                </a:solidFill>
              </a:rPr>
              <a:t> </a:t>
            </a:r>
            <a:r>
              <a:rPr lang="en-ID" sz="1600" b="1" dirty="0" err="1" smtClean="0">
                <a:solidFill>
                  <a:schemeClr val="bg1"/>
                </a:solidFill>
              </a:rPr>
              <a:t>Qanuni</a:t>
            </a:r>
            <a:endParaRPr lang="en-ID" sz="1600" b="1" dirty="0" smtClean="0">
              <a:solidFill>
                <a:schemeClr val="bg1"/>
              </a:solidFill>
            </a:endParaRPr>
          </a:p>
          <a:p>
            <a:pPr marL="341304" indent="-228600" defTabSz="914330">
              <a:buSzPct val="100000"/>
              <a:buAutoNum type="alphaLcPeriod"/>
            </a:pPr>
            <a:r>
              <a:rPr lang="en-ID" sz="1600" b="1" dirty="0" smtClean="0">
                <a:solidFill>
                  <a:schemeClr val="bg1"/>
                </a:solidFill>
              </a:rPr>
              <a:t>Sultan </a:t>
            </a:r>
            <a:r>
              <a:rPr lang="en-ID" sz="1600" b="1" dirty="0" err="1" smtClean="0">
                <a:solidFill>
                  <a:schemeClr val="bg1"/>
                </a:solidFill>
              </a:rPr>
              <a:t>Selim</a:t>
            </a:r>
            <a:r>
              <a:rPr lang="en-ID" sz="1600" b="1" dirty="0" smtClean="0">
                <a:solidFill>
                  <a:schemeClr val="bg1"/>
                </a:solidFill>
              </a:rPr>
              <a:t> II</a:t>
            </a:r>
            <a:endParaRPr lang="en-ID" sz="1600" b="1" dirty="0" smtClean="0">
              <a:solidFill>
                <a:schemeClr val="bg1"/>
              </a:solidFill>
            </a:endParaRPr>
          </a:p>
          <a:p>
            <a:pPr marL="112704" defTabSz="914330">
              <a:buSzPct val="100000"/>
            </a:pPr>
            <a:r>
              <a:rPr lang="en-ID" sz="1600" b="1" dirty="0" smtClean="0">
                <a:solidFill>
                  <a:schemeClr val="bg1"/>
                </a:solidFill>
              </a:rPr>
              <a:t> </a:t>
            </a:r>
            <a:endParaRPr lang="en-ID" sz="1600" b="1" dirty="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id-ID" sz="900" b="1" dirty="0">
              <a:solidFill>
                <a:schemeClr val="bg1"/>
              </a:solidFill>
            </a:endParaRPr>
          </a:p>
        </p:txBody>
      </p:sp>
    </p:spTree>
    <p:extLst>
      <p:ext uri="{BB962C8B-B14F-4D97-AF65-F5344CB8AC3E}">
        <p14:creationId xmlns:p14="http://schemas.microsoft.com/office/powerpoint/2010/main" val="640181043"/>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Text Placeholder 3"/>
          <p:cNvSpPr txBox="1">
            <a:spLocks/>
          </p:cNvSpPr>
          <p:nvPr/>
        </p:nvSpPr>
        <p:spPr>
          <a:xfrm>
            <a:off x="2831232" y="1866528"/>
            <a:ext cx="5004556" cy="288032"/>
          </a:xfrm>
          <a:prstGeom prst="rect">
            <a:avLst/>
          </a:prstGeom>
        </p:spPr>
        <p:txBody>
          <a:bodyPr vert="horz" lIns="47024" tIns="78373" rIns="78373" bIns="39187" rtlCol="0" anchor="t">
            <a:noAutofit/>
          </a:bodyPr>
          <a:lstStyle/>
          <a:p>
            <a:pPr marL="115879" indent="-3175" defTabSz="914330">
              <a:buSzPct val="100000"/>
            </a:pPr>
            <a:r>
              <a:rPr lang="en-ID" sz="1600" b="1" dirty="0" err="1" smtClean="0">
                <a:solidFill>
                  <a:schemeClr val="bg1"/>
                </a:solidFill>
              </a:rPr>
              <a:t>Siapa</a:t>
            </a:r>
            <a:r>
              <a:rPr lang="en-ID" sz="1600" b="1" dirty="0" smtClean="0">
                <a:solidFill>
                  <a:schemeClr val="bg1"/>
                </a:solidFill>
              </a:rPr>
              <a:t> </a:t>
            </a:r>
            <a:r>
              <a:rPr lang="en-ID" sz="1600" b="1" dirty="0" err="1" smtClean="0">
                <a:solidFill>
                  <a:schemeClr val="bg1"/>
                </a:solidFill>
              </a:rPr>
              <a:t>Khalifah</a:t>
            </a:r>
            <a:r>
              <a:rPr lang="en-ID" sz="1600" b="1" dirty="0" smtClean="0">
                <a:solidFill>
                  <a:schemeClr val="bg1"/>
                </a:solidFill>
              </a:rPr>
              <a:t> </a:t>
            </a:r>
            <a:r>
              <a:rPr lang="en-ID" sz="1600" b="1" dirty="0" err="1" smtClean="0">
                <a:solidFill>
                  <a:schemeClr val="bg1"/>
                </a:solidFill>
              </a:rPr>
              <a:t>terakhir</a:t>
            </a:r>
            <a:r>
              <a:rPr lang="en-ID" sz="1600" b="1" dirty="0" smtClean="0">
                <a:solidFill>
                  <a:schemeClr val="bg1"/>
                </a:solidFill>
              </a:rPr>
              <a:t> </a:t>
            </a:r>
            <a:r>
              <a:rPr lang="en-ID" sz="1600" b="1" dirty="0" err="1" smtClean="0">
                <a:solidFill>
                  <a:schemeClr val="bg1"/>
                </a:solidFill>
              </a:rPr>
              <a:t>Bani</a:t>
            </a:r>
            <a:r>
              <a:rPr lang="en-ID" sz="1600" b="1" dirty="0" smtClean="0">
                <a:solidFill>
                  <a:schemeClr val="bg1"/>
                </a:solidFill>
              </a:rPr>
              <a:t> </a:t>
            </a:r>
            <a:r>
              <a:rPr lang="en-ID" sz="1600" b="1" dirty="0" err="1" smtClean="0">
                <a:solidFill>
                  <a:schemeClr val="bg1"/>
                </a:solidFill>
              </a:rPr>
              <a:t>Utsmaniyyah</a:t>
            </a:r>
            <a:r>
              <a:rPr lang="en-ID" sz="1600" b="1" dirty="0" smtClean="0">
                <a:solidFill>
                  <a:schemeClr val="bg1"/>
                </a:solidFill>
              </a:rPr>
              <a:t>?</a:t>
            </a:r>
          </a:p>
          <a:p>
            <a:pPr marL="112704" defTabSz="914330">
              <a:buSzPct val="100000"/>
            </a:pPr>
            <a:endParaRPr lang="en-ID" sz="1600" b="1" dirty="0" smtClean="0">
              <a:solidFill>
                <a:schemeClr val="bg1"/>
              </a:solidFill>
            </a:endParaRPr>
          </a:p>
          <a:p>
            <a:pPr marL="341304" indent="-228600" defTabSz="914330">
              <a:buSzPct val="100000"/>
              <a:buAutoNum type="alphaLcPeriod"/>
            </a:pPr>
            <a:r>
              <a:rPr lang="en-ID" sz="1600" b="1" dirty="0" smtClean="0">
                <a:solidFill>
                  <a:schemeClr val="bg1"/>
                </a:solidFill>
              </a:rPr>
              <a:t>Sultan </a:t>
            </a:r>
            <a:r>
              <a:rPr lang="en-ID" sz="1600" b="1" dirty="0" err="1" smtClean="0">
                <a:solidFill>
                  <a:schemeClr val="bg1"/>
                </a:solidFill>
              </a:rPr>
              <a:t>Abdulhamid</a:t>
            </a:r>
            <a:r>
              <a:rPr lang="en-ID" sz="1600" b="1" dirty="0" smtClean="0">
                <a:solidFill>
                  <a:schemeClr val="bg1"/>
                </a:solidFill>
              </a:rPr>
              <a:t> II</a:t>
            </a:r>
          </a:p>
          <a:p>
            <a:pPr marL="341304" indent="-228600" defTabSz="914330">
              <a:buSzPct val="100000"/>
              <a:buAutoNum type="alphaLcPeriod"/>
            </a:pPr>
            <a:r>
              <a:rPr lang="en-ID" sz="1600" b="1" dirty="0" smtClean="0">
                <a:solidFill>
                  <a:schemeClr val="bg1"/>
                </a:solidFill>
              </a:rPr>
              <a:t>Sultan </a:t>
            </a:r>
            <a:r>
              <a:rPr lang="en-ID" sz="1600" b="1" dirty="0" err="1" smtClean="0">
                <a:solidFill>
                  <a:schemeClr val="bg1"/>
                </a:solidFill>
              </a:rPr>
              <a:t>Abdulmecid</a:t>
            </a:r>
            <a:r>
              <a:rPr lang="en-ID" sz="1600" b="1" dirty="0" smtClean="0">
                <a:solidFill>
                  <a:schemeClr val="bg1"/>
                </a:solidFill>
              </a:rPr>
              <a:t> II</a:t>
            </a:r>
          </a:p>
          <a:p>
            <a:pPr marL="341304" indent="-228600" defTabSz="914330">
              <a:buSzPct val="100000"/>
              <a:buAutoNum type="alphaLcPeriod"/>
            </a:pPr>
            <a:r>
              <a:rPr lang="en-ID" sz="1600" b="1" dirty="0" smtClean="0">
                <a:solidFill>
                  <a:schemeClr val="bg1"/>
                </a:solidFill>
              </a:rPr>
              <a:t>Sultan </a:t>
            </a:r>
            <a:r>
              <a:rPr lang="en-ID" sz="1600" b="1" dirty="0" err="1" smtClean="0">
                <a:solidFill>
                  <a:schemeClr val="bg1"/>
                </a:solidFill>
              </a:rPr>
              <a:t>Vahideddin</a:t>
            </a:r>
            <a:endParaRPr lang="en-ID" sz="1600" b="1" dirty="0" smtClean="0">
              <a:solidFill>
                <a:schemeClr val="bg1"/>
              </a:solidFill>
            </a:endParaRPr>
          </a:p>
          <a:p>
            <a:pPr marL="112704" defTabSz="914330">
              <a:buSzPct val="100000"/>
            </a:pPr>
            <a:r>
              <a:rPr lang="en-ID" sz="1600" b="1" dirty="0" smtClean="0">
                <a:solidFill>
                  <a:schemeClr val="bg1"/>
                </a:solidFill>
              </a:rPr>
              <a:t> </a:t>
            </a:r>
            <a:endParaRPr lang="en-ID" sz="1600" b="1" dirty="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id-ID" sz="900" b="1" dirty="0">
              <a:solidFill>
                <a:schemeClr val="bg1"/>
              </a:solidFill>
            </a:endParaRPr>
          </a:p>
        </p:txBody>
      </p:sp>
    </p:spTree>
    <p:extLst>
      <p:ext uri="{BB962C8B-B14F-4D97-AF65-F5344CB8AC3E}">
        <p14:creationId xmlns:p14="http://schemas.microsoft.com/office/powerpoint/2010/main" val="157449054"/>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Text Placeholder 3"/>
          <p:cNvSpPr txBox="1">
            <a:spLocks/>
          </p:cNvSpPr>
          <p:nvPr/>
        </p:nvSpPr>
        <p:spPr>
          <a:xfrm>
            <a:off x="2111152" y="1650504"/>
            <a:ext cx="5004556" cy="288032"/>
          </a:xfrm>
          <a:prstGeom prst="rect">
            <a:avLst/>
          </a:prstGeom>
        </p:spPr>
        <p:txBody>
          <a:bodyPr vert="horz" lIns="47024" tIns="78373" rIns="78373" bIns="39187" rtlCol="0" anchor="t">
            <a:noAutofit/>
          </a:bodyPr>
          <a:lstStyle/>
          <a:p>
            <a:pPr marL="115879" indent="-3175" defTabSz="914330">
              <a:buSzPct val="100000"/>
            </a:pPr>
            <a:r>
              <a:rPr lang="en-ID" sz="1600" b="1" dirty="0" smtClean="0">
                <a:solidFill>
                  <a:schemeClr val="bg1"/>
                </a:solidFill>
              </a:rPr>
              <a:t>“</a:t>
            </a:r>
            <a:r>
              <a:rPr lang="en-ID" sz="1600" b="1" dirty="0" err="1" smtClean="0">
                <a:solidFill>
                  <a:schemeClr val="bg1"/>
                </a:solidFill>
              </a:rPr>
              <a:t>Aku</a:t>
            </a:r>
            <a:r>
              <a:rPr lang="en-ID" sz="1600" b="1" dirty="0" smtClean="0">
                <a:solidFill>
                  <a:schemeClr val="bg1"/>
                </a:solidFill>
              </a:rPr>
              <a:t> </a:t>
            </a:r>
            <a:r>
              <a:rPr lang="en-ID" sz="1600" b="1" dirty="0" err="1" smtClean="0">
                <a:solidFill>
                  <a:schemeClr val="bg1"/>
                </a:solidFill>
              </a:rPr>
              <a:t>telah</a:t>
            </a:r>
            <a:r>
              <a:rPr lang="en-ID" sz="1600" b="1" dirty="0" smtClean="0">
                <a:solidFill>
                  <a:schemeClr val="bg1"/>
                </a:solidFill>
              </a:rPr>
              <a:t> </a:t>
            </a:r>
            <a:r>
              <a:rPr lang="en-ID" sz="1600" b="1" dirty="0" err="1" smtClean="0">
                <a:solidFill>
                  <a:schemeClr val="bg1"/>
                </a:solidFill>
              </a:rPr>
              <a:t>mengenal</a:t>
            </a:r>
            <a:r>
              <a:rPr lang="en-ID" sz="1600" b="1" dirty="0" smtClean="0">
                <a:solidFill>
                  <a:schemeClr val="bg1"/>
                </a:solidFill>
              </a:rPr>
              <a:t> </a:t>
            </a:r>
            <a:r>
              <a:rPr lang="en-ID" sz="1600" b="1" dirty="0" err="1" smtClean="0">
                <a:solidFill>
                  <a:schemeClr val="bg1"/>
                </a:solidFill>
              </a:rPr>
              <a:t>Jamaluddin</a:t>
            </a:r>
            <a:r>
              <a:rPr lang="en-ID" sz="1600" b="1" dirty="0" smtClean="0">
                <a:solidFill>
                  <a:schemeClr val="bg1"/>
                </a:solidFill>
              </a:rPr>
              <a:t> … </a:t>
            </a:r>
            <a:r>
              <a:rPr lang="en-ID" sz="1600" b="1" dirty="0" err="1" smtClean="0">
                <a:solidFill>
                  <a:schemeClr val="bg1"/>
                </a:solidFill>
              </a:rPr>
              <a:t>dari</a:t>
            </a:r>
            <a:r>
              <a:rPr lang="en-ID" sz="1600" b="1" dirty="0" smtClean="0">
                <a:solidFill>
                  <a:schemeClr val="bg1"/>
                </a:solidFill>
              </a:rPr>
              <a:t> </a:t>
            </a:r>
            <a:r>
              <a:rPr lang="en-ID" sz="1600" b="1" dirty="0" err="1" smtClean="0">
                <a:solidFill>
                  <a:schemeClr val="bg1"/>
                </a:solidFill>
              </a:rPr>
              <a:t>dekat</a:t>
            </a:r>
            <a:r>
              <a:rPr lang="en-ID" sz="1600" b="1" dirty="0" smtClean="0">
                <a:solidFill>
                  <a:schemeClr val="bg1"/>
                </a:solidFill>
              </a:rPr>
              <a:t>,” </a:t>
            </a:r>
            <a:r>
              <a:rPr lang="en-ID" sz="1600" b="1" dirty="0" err="1" smtClean="0">
                <a:solidFill>
                  <a:schemeClr val="bg1"/>
                </a:solidFill>
              </a:rPr>
              <a:t>catat</a:t>
            </a:r>
            <a:r>
              <a:rPr lang="en-ID" sz="1600" b="1" dirty="0" smtClean="0">
                <a:solidFill>
                  <a:schemeClr val="bg1"/>
                </a:solidFill>
              </a:rPr>
              <a:t> Sultan </a:t>
            </a:r>
            <a:r>
              <a:rPr lang="en-ID" sz="1600" b="1" dirty="0" err="1" smtClean="0">
                <a:solidFill>
                  <a:schemeClr val="bg1"/>
                </a:solidFill>
              </a:rPr>
              <a:t>Abdulhamid</a:t>
            </a:r>
            <a:r>
              <a:rPr lang="en-ID" sz="1600" b="1" dirty="0" smtClean="0">
                <a:solidFill>
                  <a:schemeClr val="bg1"/>
                </a:solidFill>
              </a:rPr>
              <a:t> II </a:t>
            </a:r>
            <a:r>
              <a:rPr lang="en-ID" sz="1600" b="1" dirty="0" err="1" smtClean="0">
                <a:solidFill>
                  <a:schemeClr val="bg1"/>
                </a:solidFill>
              </a:rPr>
              <a:t>dalam</a:t>
            </a:r>
            <a:r>
              <a:rPr lang="en-ID" sz="1600" b="1" dirty="0" smtClean="0">
                <a:solidFill>
                  <a:schemeClr val="bg1"/>
                </a:solidFill>
              </a:rPr>
              <a:t> </a:t>
            </a:r>
            <a:r>
              <a:rPr lang="en-ID" sz="1600" b="1" dirty="0" err="1" smtClean="0">
                <a:solidFill>
                  <a:schemeClr val="bg1"/>
                </a:solidFill>
              </a:rPr>
              <a:t>buku</a:t>
            </a:r>
            <a:r>
              <a:rPr lang="en-ID" sz="1600" b="1" dirty="0" smtClean="0">
                <a:solidFill>
                  <a:schemeClr val="bg1"/>
                </a:solidFill>
              </a:rPr>
              <a:t> </a:t>
            </a:r>
            <a:r>
              <a:rPr lang="en-ID" sz="1600" b="1" dirty="0" err="1" smtClean="0">
                <a:solidFill>
                  <a:schemeClr val="bg1"/>
                </a:solidFill>
              </a:rPr>
              <a:t>hariannya</a:t>
            </a:r>
            <a:r>
              <a:rPr lang="en-ID" sz="1600" b="1" dirty="0" smtClean="0">
                <a:solidFill>
                  <a:schemeClr val="bg1"/>
                </a:solidFill>
              </a:rPr>
              <a:t>.</a:t>
            </a:r>
          </a:p>
          <a:p>
            <a:pPr marL="112704" defTabSz="914330">
              <a:buSzPct val="100000"/>
            </a:pPr>
            <a:endParaRPr lang="en-ID" sz="1600" b="1" dirty="0">
              <a:solidFill>
                <a:schemeClr val="bg1"/>
              </a:solidFill>
            </a:endParaRPr>
          </a:p>
          <a:p>
            <a:pPr marL="112704" defTabSz="914330">
              <a:buSzPct val="100000"/>
            </a:pPr>
            <a:r>
              <a:rPr lang="en-ID" sz="1600" b="1" dirty="0" smtClean="0">
                <a:solidFill>
                  <a:schemeClr val="bg1"/>
                </a:solidFill>
              </a:rPr>
              <a:t>Kata </a:t>
            </a:r>
            <a:r>
              <a:rPr lang="en-ID" sz="1600" b="1" dirty="0" err="1" smtClean="0">
                <a:solidFill>
                  <a:schemeClr val="bg1"/>
                </a:solidFill>
              </a:rPr>
              <a:t>apa</a:t>
            </a:r>
            <a:r>
              <a:rPr lang="en-ID" sz="1600" b="1" dirty="0" smtClean="0">
                <a:solidFill>
                  <a:schemeClr val="bg1"/>
                </a:solidFill>
              </a:rPr>
              <a:t> yang </a:t>
            </a:r>
            <a:r>
              <a:rPr lang="en-ID" sz="1600" b="1" dirty="0" err="1" smtClean="0">
                <a:solidFill>
                  <a:schemeClr val="bg1"/>
                </a:solidFill>
              </a:rPr>
              <a:t>tepat</a:t>
            </a:r>
            <a:r>
              <a:rPr lang="en-ID" sz="1600" b="1" dirty="0" smtClean="0">
                <a:solidFill>
                  <a:schemeClr val="bg1"/>
                </a:solidFill>
              </a:rPr>
              <a:t> </a:t>
            </a:r>
            <a:r>
              <a:rPr lang="en-ID" sz="1600" b="1" dirty="0" err="1" smtClean="0">
                <a:solidFill>
                  <a:schemeClr val="bg1"/>
                </a:solidFill>
              </a:rPr>
              <a:t>untuk</a:t>
            </a:r>
            <a:r>
              <a:rPr lang="en-ID" sz="1600" b="1" dirty="0" smtClean="0">
                <a:solidFill>
                  <a:schemeClr val="bg1"/>
                </a:solidFill>
              </a:rPr>
              <a:t> </a:t>
            </a:r>
            <a:r>
              <a:rPr lang="en-ID" sz="1600" b="1" dirty="0" err="1" smtClean="0">
                <a:solidFill>
                  <a:schemeClr val="bg1"/>
                </a:solidFill>
              </a:rPr>
              <a:t>melengkapi</a:t>
            </a:r>
            <a:r>
              <a:rPr lang="en-ID" sz="1600" b="1" dirty="0" smtClean="0">
                <a:solidFill>
                  <a:schemeClr val="bg1"/>
                </a:solidFill>
              </a:rPr>
              <a:t> </a:t>
            </a:r>
            <a:r>
              <a:rPr lang="en-ID" sz="1600" b="1" dirty="0" err="1" smtClean="0">
                <a:solidFill>
                  <a:schemeClr val="bg1"/>
                </a:solidFill>
              </a:rPr>
              <a:t>titik-titik</a:t>
            </a:r>
            <a:r>
              <a:rPr lang="en-ID" sz="1600" b="1" dirty="0" smtClean="0">
                <a:solidFill>
                  <a:schemeClr val="bg1"/>
                </a:solidFill>
              </a:rPr>
              <a:t> di </a:t>
            </a:r>
            <a:r>
              <a:rPr lang="en-ID" sz="1600" b="1" dirty="0" err="1" smtClean="0">
                <a:solidFill>
                  <a:schemeClr val="bg1"/>
                </a:solidFill>
              </a:rPr>
              <a:t>atas</a:t>
            </a:r>
            <a:r>
              <a:rPr lang="en-ID" sz="1600" b="1" dirty="0" smtClean="0">
                <a:solidFill>
                  <a:schemeClr val="bg1"/>
                </a:solidFill>
              </a:rPr>
              <a:t>?</a:t>
            </a:r>
          </a:p>
          <a:p>
            <a:pPr marL="112704" defTabSz="914330">
              <a:buSzPct val="100000"/>
            </a:pPr>
            <a:endParaRPr lang="en-ID" sz="1600" b="1" dirty="0" smtClean="0">
              <a:solidFill>
                <a:schemeClr val="bg1"/>
              </a:solidFill>
            </a:endParaRPr>
          </a:p>
          <a:p>
            <a:pPr marL="341304" indent="-228600" defTabSz="914330">
              <a:buSzPct val="100000"/>
              <a:buAutoNum type="alphaLcPeriod"/>
            </a:pPr>
            <a:r>
              <a:rPr lang="en-ID" sz="1600" b="1" dirty="0" smtClean="0">
                <a:solidFill>
                  <a:schemeClr val="bg1"/>
                </a:solidFill>
              </a:rPr>
              <a:t>Al-</a:t>
            </a:r>
            <a:r>
              <a:rPr lang="en-ID" sz="1600" b="1" dirty="0" err="1" smtClean="0">
                <a:solidFill>
                  <a:schemeClr val="bg1"/>
                </a:solidFill>
              </a:rPr>
              <a:t>Irani</a:t>
            </a:r>
            <a:endParaRPr lang="en-ID" sz="1600" b="1" dirty="0" smtClean="0">
              <a:solidFill>
                <a:schemeClr val="bg1"/>
              </a:solidFill>
            </a:endParaRPr>
          </a:p>
          <a:p>
            <a:pPr marL="341304" indent="-228600" defTabSz="914330">
              <a:buSzPct val="100000"/>
              <a:buAutoNum type="alphaLcPeriod"/>
            </a:pPr>
            <a:r>
              <a:rPr lang="en-ID" sz="1600" b="1" dirty="0" smtClean="0">
                <a:solidFill>
                  <a:schemeClr val="bg1"/>
                </a:solidFill>
              </a:rPr>
              <a:t>Al-Afghani</a:t>
            </a:r>
            <a:endParaRPr lang="en-ID" sz="1600" b="1" dirty="0" smtClean="0">
              <a:solidFill>
                <a:schemeClr val="bg1"/>
              </a:solidFill>
            </a:endParaRPr>
          </a:p>
          <a:p>
            <a:pPr marL="341304" indent="-228600" defTabSz="914330">
              <a:buSzPct val="100000"/>
              <a:buAutoNum type="alphaLcPeriod"/>
            </a:pPr>
            <a:r>
              <a:rPr lang="en-ID" sz="1600" b="1" dirty="0" smtClean="0">
                <a:solidFill>
                  <a:schemeClr val="bg1"/>
                </a:solidFill>
              </a:rPr>
              <a:t>A</a:t>
            </a:r>
            <a:r>
              <a:rPr lang="en-ID" sz="1600" b="1" dirty="0" smtClean="0">
                <a:solidFill>
                  <a:schemeClr val="bg1"/>
                </a:solidFill>
              </a:rPr>
              <a:t>l-</a:t>
            </a:r>
            <a:r>
              <a:rPr lang="en-ID" sz="1600" b="1" dirty="0" err="1" smtClean="0">
                <a:solidFill>
                  <a:schemeClr val="bg1"/>
                </a:solidFill>
              </a:rPr>
              <a:t>Istanbuli</a:t>
            </a:r>
            <a:endParaRPr lang="en-ID" sz="1600" b="1" dirty="0" smtClean="0">
              <a:solidFill>
                <a:schemeClr val="bg1"/>
              </a:solidFill>
            </a:endParaRPr>
          </a:p>
          <a:p>
            <a:pPr marL="112704" defTabSz="914330">
              <a:buSzPct val="100000"/>
            </a:pPr>
            <a:r>
              <a:rPr lang="en-ID" sz="1600" b="1" dirty="0" smtClean="0">
                <a:solidFill>
                  <a:schemeClr val="bg1"/>
                </a:solidFill>
              </a:rPr>
              <a:t> </a:t>
            </a:r>
            <a:endParaRPr lang="en-ID" sz="1600" b="1" dirty="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id-ID" sz="900" b="1" dirty="0">
              <a:solidFill>
                <a:schemeClr val="bg1"/>
              </a:solidFill>
            </a:endParaRPr>
          </a:p>
        </p:txBody>
      </p:sp>
    </p:spTree>
    <p:extLst>
      <p:ext uri="{BB962C8B-B14F-4D97-AF65-F5344CB8AC3E}">
        <p14:creationId xmlns:p14="http://schemas.microsoft.com/office/powerpoint/2010/main" val="1511223410"/>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Text Placeholder 3"/>
          <p:cNvSpPr txBox="1">
            <a:spLocks/>
          </p:cNvSpPr>
          <p:nvPr/>
        </p:nvSpPr>
        <p:spPr>
          <a:xfrm>
            <a:off x="2183160" y="2010544"/>
            <a:ext cx="5004556" cy="288032"/>
          </a:xfrm>
          <a:prstGeom prst="rect">
            <a:avLst/>
          </a:prstGeom>
        </p:spPr>
        <p:txBody>
          <a:bodyPr vert="horz" lIns="47024" tIns="78373" rIns="78373" bIns="39187" rtlCol="0" anchor="t">
            <a:noAutofit/>
          </a:bodyPr>
          <a:lstStyle/>
          <a:p>
            <a:pPr marL="115879" indent="-3175" defTabSz="914330">
              <a:buSzPct val="100000"/>
            </a:pPr>
            <a:r>
              <a:rPr lang="en-ID" sz="1600" b="1" dirty="0" err="1" smtClean="0">
                <a:solidFill>
                  <a:schemeClr val="bg1"/>
                </a:solidFill>
              </a:rPr>
              <a:t>Bagaimana</a:t>
            </a:r>
            <a:r>
              <a:rPr lang="en-ID" sz="1600" b="1" dirty="0" smtClean="0">
                <a:solidFill>
                  <a:schemeClr val="bg1"/>
                </a:solidFill>
              </a:rPr>
              <a:t> </a:t>
            </a:r>
            <a:r>
              <a:rPr lang="en-ID" sz="1600" b="1" dirty="0" err="1" smtClean="0">
                <a:solidFill>
                  <a:schemeClr val="bg1"/>
                </a:solidFill>
              </a:rPr>
              <a:t>sikap</a:t>
            </a:r>
            <a:r>
              <a:rPr lang="en-ID" sz="1600" b="1" dirty="0" smtClean="0">
                <a:solidFill>
                  <a:schemeClr val="bg1"/>
                </a:solidFill>
              </a:rPr>
              <a:t> </a:t>
            </a:r>
            <a:r>
              <a:rPr lang="en-ID" sz="1600" b="1" dirty="0" err="1" smtClean="0">
                <a:solidFill>
                  <a:schemeClr val="bg1"/>
                </a:solidFill>
              </a:rPr>
              <a:t>rakyat</a:t>
            </a:r>
            <a:r>
              <a:rPr lang="en-ID" sz="1600" b="1" dirty="0" smtClean="0">
                <a:solidFill>
                  <a:schemeClr val="bg1"/>
                </a:solidFill>
              </a:rPr>
              <a:t> Nusantara </a:t>
            </a:r>
            <a:r>
              <a:rPr lang="en-ID" sz="1600" b="1" dirty="0" err="1" smtClean="0">
                <a:solidFill>
                  <a:schemeClr val="bg1"/>
                </a:solidFill>
              </a:rPr>
              <a:t>terhadap</a:t>
            </a:r>
            <a:r>
              <a:rPr lang="en-ID" sz="1600" b="1" dirty="0" smtClean="0">
                <a:solidFill>
                  <a:schemeClr val="bg1"/>
                </a:solidFill>
              </a:rPr>
              <a:t> Mustafa Kemal Ataturk </a:t>
            </a:r>
            <a:r>
              <a:rPr lang="en-ID" sz="1600" b="1" dirty="0" err="1" smtClean="0">
                <a:solidFill>
                  <a:schemeClr val="bg1"/>
                </a:solidFill>
              </a:rPr>
              <a:t>dulu</a:t>
            </a:r>
            <a:r>
              <a:rPr lang="en-ID" sz="1600" b="1" dirty="0" smtClean="0">
                <a:solidFill>
                  <a:schemeClr val="bg1"/>
                </a:solidFill>
              </a:rPr>
              <a:t>?</a:t>
            </a:r>
          </a:p>
          <a:p>
            <a:pPr marL="112704" defTabSz="914330">
              <a:buSzPct val="100000"/>
            </a:pPr>
            <a:endParaRPr lang="en-ID" sz="1600" b="1" dirty="0" smtClean="0">
              <a:solidFill>
                <a:schemeClr val="bg1"/>
              </a:solidFill>
            </a:endParaRPr>
          </a:p>
          <a:p>
            <a:pPr marL="341304" indent="-228600" defTabSz="914330">
              <a:buSzPct val="100000"/>
              <a:buAutoNum type="alphaLcPeriod"/>
            </a:pPr>
            <a:r>
              <a:rPr lang="en-ID" sz="1600" b="1" dirty="0" err="1" smtClean="0">
                <a:solidFill>
                  <a:schemeClr val="bg1"/>
                </a:solidFill>
              </a:rPr>
              <a:t>Biasa</a:t>
            </a:r>
            <a:r>
              <a:rPr lang="en-ID" sz="1600" b="1" dirty="0" smtClean="0">
                <a:solidFill>
                  <a:schemeClr val="bg1"/>
                </a:solidFill>
              </a:rPr>
              <a:t> </a:t>
            </a:r>
            <a:r>
              <a:rPr lang="en-ID" sz="1600" b="1" dirty="0" err="1" smtClean="0">
                <a:solidFill>
                  <a:schemeClr val="bg1"/>
                </a:solidFill>
              </a:rPr>
              <a:t>saja</a:t>
            </a:r>
            <a:endParaRPr lang="en-ID" sz="1600" b="1" dirty="0" smtClean="0">
              <a:solidFill>
                <a:schemeClr val="bg1"/>
              </a:solidFill>
            </a:endParaRPr>
          </a:p>
          <a:p>
            <a:pPr marL="341304" indent="-228600" defTabSz="914330">
              <a:buSzPct val="100000"/>
              <a:buAutoNum type="alphaLcPeriod"/>
            </a:pPr>
            <a:r>
              <a:rPr lang="en-ID" sz="1600" b="1" dirty="0" err="1" smtClean="0">
                <a:solidFill>
                  <a:schemeClr val="bg1"/>
                </a:solidFill>
              </a:rPr>
              <a:t>Kagum</a:t>
            </a:r>
            <a:endParaRPr lang="en-ID" sz="1600" b="1" dirty="0" smtClean="0">
              <a:solidFill>
                <a:schemeClr val="bg1"/>
              </a:solidFill>
            </a:endParaRPr>
          </a:p>
          <a:p>
            <a:pPr marL="341304" indent="-228600" defTabSz="914330">
              <a:buSzPct val="100000"/>
              <a:buAutoNum type="alphaLcPeriod"/>
            </a:pPr>
            <a:r>
              <a:rPr lang="en-ID" sz="1600" b="1" dirty="0" err="1" smtClean="0">
                <a:solidFill>
                  <a:schemeClr val="bg1"/>
                </a:solidFill>
              </a:rPr>
              <a:t>Melaknat</a:t>
            </a:r>
            <a:r>
              <a:rPr lang="en-ID" sz="1600" b="1" dirty="0" smtClean="0">
                <a:solidFill>
                  <a:schemeClr val="bg1"/>
                </a:solidFill>
              </a:rPr>
              <a:t> </a:t>
            </a:r>
            <a:endParaRPr lang="en-ID" sz="1600" b="1" dirty="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en-ID" sz="1600" b="1" dirty="0" smtClean="0">
              <a:solidFill>
                <a:schemeClr val="bg1"/>
              </a:solidFill>
            </a:endParaRPr>
          </a:p>
          <a:p>
            <a:pPr marL="341304" indent="-228600" defTabSz="914330">
              <a:buSzPct val="100000"/>
              <a:buAutoNum type="arabicPeriod"/>
            </a:pPr>
            <a:endParaRPr lang="id-ID" sz="900" b="1" dirty="0">
              <a:solidFill>
                <a:schemeClr val="bg1"/>
              </a:solidFill>
            </a:endParaRPr>
          </a:p>
        </p:txBody>
      </p:sp>
    </p:spTree>
    <p:extLst>
      <p:ext uri="{BB962C8B-B14F-4D97-AF65-F5344CB8AC3E}">
        <p14:creationId xmlns:p14="http://schemas.microsoft.com/office/powerpoint/2010/main" val="124528184"/>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746" b="33255"/>
          <a:stretch/>
        </p:blipFill>
        <p:spPr>
          <a:xfrm>
            <a:off x="0" y="0"/>
            <a:ext cx="8686800" cy="5034879"/>
          </a:xfrm>
          <a:prstGeom prst="rect">
            <a:avLst/>
          </a:prstGeom>
        </p:spPr>
      </p:pic>
      <p:sp>
        <p:nvSpPr>
          <p:cNvPr id="6" name="Google Shape;151;p23"/>
          <p:cNvSpPr txBox="1">
            <a:spLocks/>
          </p:cNvSpPr>
          <p:nvPr/>
        </p:nvSpPr>
        <p:spPr>
          <a:xfrm>
            <a:off x="1391072" y="2854363"/>
            <a:ext cx="5904656" cy="614530"/>
          </a:xfrm>
          <a:prstGeom prst="rect">
            <a:avLst/>
          </a:prstGeom>
        </p:spPr>
        <p:txBody>
          <a:bodyPr spcFirstLastPara="1" vert="horz" wrap="square" lIns="91425" tIns="91425" rIns="91425" bIns="91425" anchor="b" anchorCtr="0">
            <a:noAutofit/>
          </a:bodyPr>
          <a:lstStyle>
            <a:lvl1pPr algn="l" rtl="0" eaLnBrk="1" latinLnBrk="0" hangingPunct="1">
              <a:spcBef>
                <a:spcPct val="0"/>
              </a:spcBef>
              <a:buNone/>
              <a:defRPr kumimoji="0" sz="31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defTabSz="914400"/>
            <a:r>
              <a:rPr lang="sv-SE" sz="2400" b="1" i="1" dirty="0" smtClean="0">
                <a:solidFill>
                  <a:srgbClr val="FFC000"/>
                </a:solidFill>
                <a:effectLst>
                  <a:outerShdw blurRad="50800" dist="38100" algn="l" rotWithShape="0">
                    <a:prstClr val="black">
                      <a:alpha val="40000"/>
                    </a:prstClr>
                  </a:outerShdw>
                </a:effectLst>
              </a:rPr>
              <a:t>ABAD </a:t>
            </a:r>
            <a:r>
              <a:rPr lang="sv-SE" sz="2400" b="1" i="1" dirty="0" smtClean="0">
                <a:solidFill>
                  <a:srgbClr val="FFC000"/>
                </a:solidFill>
                <a:effectLst>
                  <a:outerShdw blurRad="50800" dist="38100" algn="l" rotWithShape="0">
                    <a:prstClr val="black">
                      <a:alpha val="40000"/>
                    </a:prstClr>
                  </a:outerShdw>
                </a:effectLst>
              </a:rPr>
              <a:t>KE-16: </a:t>
            </a:r>
          </a:p>
          <a:p>
            <a:pPr algn="ctr" defTabSz="914400"/>
            <a:endParaRPr lang="sv-SE" sz="2400" b="1" i="1" dirty="0">
              <a:solidFill>
                <a:srgbClr val="FFC000"/>
              </a:solidFill>
              <a:effectLst>
                <a:outerShdw blurRad="50800" dist="38100" algn="l" rotWithShape="0">
                  <a:prstClr val="black">
                    <a:alpha val="40000"/>
                  </a:prstClr>
                </a:outerShdw>
              </a:effectLst>
            </a:endParaRPr>
          </a:p>
          <a:p>
            <a:pPr algn="ctr" defTabSz="914400"/>
            <a:r>
              <a:rPr lang="sv-SE" sz="2400" b="1" i="1" dirty="0" smtClean="0">
                <a:solidFill>
                  <a:srgbClr val="FFC000"/>
                </a:solidFill>
                <a:effectLst>
                  <a:outerShdw blurRad="50800" dist="38100" algn="l" rotWithShape="0">
                    <a:prstClr val="black">
                      <a:alpha val="40000"/>
                    </a:prstClr>
                  </a:outerShdw>
                </a:effectLst>
              </a:rPr>
              <a:t>Bergabungnya Nusantara menjadi bagian dari khilafah utsmaniyyah</a:t>
            </a:r>
            <a:endParaRPr lang="sv-SE" sz="1800" b="1" i="1" dirty="0">
              <a:solidFill>
                <a:srgbClr val="FFC000"/>
              </a:solidFill>
              <a:effectLst>
                <a:outerShdw blurRad="50800" dist="38100" algn="l" rotWithShape="0">
                  <a:prstClr val="black">
                    <a:alpha val="40000"/>
                  </a:prstClr>
                </a:outerShdw>
              </a:effectLst>
            </a:endParaRPr>
          </a:p>
        </p:txBody>
      </p:sp>
      <p:sp>
        <p:nvSpPr>
          <p:cNvPr id="4" name="Text Placeholder 3"/>
          <p:cNvSpPr txBox="1">
            <a:spLocks/>
          </p:cNvSpPr>
          <p:nvPr/>
        </p:nvSpPr>
        <p:spPr>
          <a:xfrm>
            <a:off x="2471192" y="2229406"/>
            <a:ext cx="5904657" cy="288032"/>
          </a:xfrm>
          <a:prstGeom prst="rect">
            <a:avLst/>
          </a:prstGeom>
        </p:spPr>
        <p:txBody>
          <a:bodyPr vert="horz" lIns="47024" tIns="78373" rIns="78373" bIns="39187" rtlCol="0" anchor="t">
            <a:noAutofit/>
          </a:bodyPr>
          <a:lstStyle/>
          <a:p>
            <a:pPr marL="115879" indent="-3175" defTabSz="914330">
              <a:buSzPct val="100000"/>
            </a:pPr>
            <a:endParaRPr lang="id-ID" sz="1400" b="1"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479144787"/>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92" t="8750" r="6066"/>
          <a:stretch/>
        </p:blipFill>
        <p:spPr>
          <a:xfrm>
            <a:off x="-265112" y="0"/>
            <a:ext cx="9093940" cy="5029200"/>
          </a:xfrm>
          <a:prstGeom prst="rect">
            <a:avLst/>
          </a:prstGeom>
        </p:spPr>
      </p:pic>
      <p:sp>
        <p:nvSpPr>
          <p:cNvPr id="6" name="Rectangle 5"/>
          <p:cNvSpPr/>
          <p:nvPr/>
        </p:nvSpPr>
        <p:spPr>
          <a:xfrm>
            <a:off x="743000" y="3162672"/>
            <a:ext cx="7316004" cy="1584176"/>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7" name="Text Placeholder 3"/>
          <p:cNvSpPr txBox="1">
            <a:spLocks/>
          </p:cNvSpPr>
          <p:nvPr/>
        </p:nvSpPr>
        <p:spPr>
          <a:xfrm>
            <a:off x="610818" y="3229347"/>
            <a:ext cx="7365748" cy="1584176"/>
          </a:xfrm>
          <a:prstGeom prst="rect">
            <a:avLst/>
          </a:prstGeom>
        </p:spPr>
        <p:txBody>
          <a:bodyPr vert="horz" lIns="47024" tIns="78373" rIns="78373" bIns="39187" rtlCol="0" anchor="t">
            <a:noAutofit/>
          </a:bodyPr>
          <a:lstStyle/>
          <a:p>
            <a:pPr marL="115879" indent="-3175" algn="r" defTabSz="914330">
              <a:buSzPct val="100000"/>
            </a:pPr>
            <a:r>
              <a:rPr lang="ar-SA" sz="18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هذا القبر المغفور المرحوم الراجي إلى رحمة الله المطيع لأوامر الله الغازي في البر و البحر ينصره الله الباذل لعباد الله ألا و هو</a:t>
            </a:r>
          </a:p>
          <a:p>
            <a:pPr marL="115879" indent="-3175" algn="ctr" defTabSz="914330">
              <a:buSzPct val="100000"/>
            </a:pPr>
            <a:r>
              <a:rPr lang="ar-SA" sz="28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 </a:t>
            </a:r>
            <a:r>
              <a:rPr lang="ar-SA" sz="32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السلطان علي مغاية شاه</a:t>
            </a:r>
            <a:endParaRPr lang="ar-SA" sz="20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a:p>
            <a:pPr marL="115879" indent="-3175" algn="r" defTabSz="914330">
              <a:buSzPct val="100000"/>
            </a:pPr>
            <a:r>
              <a:rPr lang="ar-SA" sz="18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سقى الله ثراه و جعل الجنة مأواه توفي ليلة الأحد ثاني عشر من شهر الله الحرام ذي الحجة ختمه الله لنا و لكم بالخير و المنة سنة ست و ثلاثين و تسعمائة من الهجرة النبوية المصطفوية المكية المدانية الأبطحية منه إليها عليه أفضل الصلوات و أكمل التحيات </a:t>
            </a:r>
            <a:endParaRPr lang="en-US" sz="18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p:txBody>
      </p:sp>
      <p:cxnSp>
        <p:nvCxnSpPr>
          <p:cNvPr id="9" name="Straight Arrow Connector 8"/>
          <p:cNvCxnSpPr/>
          <p:nvPr/>
        </p:nvCxnSpPr>
        <p:spPr>
          <a:xfrm flipH="1" flipV="1">
            <a:off x="1031033" y="2226570"/>
            <a:ext cx="288032" cy="936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511753" y="2082552"/>
            <a:ext cx="144016" cy="10801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898" y="76633"/>
            <a:ext cx="7461854" cy="637768"/>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12" name="Text Placeholder 3"/>
          <p:cNvSpPr txBox="1">
            <a:spLocks/>
          </p:cNvSpPr>
          <p:nvPr/>
        </p:nvSpPr>
        <p:spPr>
          <a:xfrm>
            <a:off x="49898" y="33921"/>
            <a:ext cx="7848872" cy="288032"/>
          </a:xfrm>
          <a:prstGeom prst="rect">
            <a:avLst/>
          </a:prstGeom>
        </p:spPr>
        <p:txBody>
          <a:bodyPr vert="horz" lIns="47024" tIns="78373" rIns="78373" bIns="39187" rtlCol="0" anchor="t">
            <a:noAutofit/>
          </a:bodyPr>
          <a:lstStyle/>
          <a:p>
            <a:pPr marL="115879" indent="-3175" defTabSz="914330">
              <a:buSzPct val="100000"/>
            </a:pPr>
            <a:r>
              <a:rPr lang="id-ID" sz="1600" b="1" dirty="0">
                <a:solidFill>
                  <a:schemeClr val="bg1"/>
                </a:solidFill>
                <a:effectLst>
                  <a:outerShdw blurRad="50800" dist="38100" algn="l" rotWithShape="0">
                    <a:prstClr val="black">
                      <a:alpha val="40000"/>
                    </a:prstClr>
                  </a:outerShdw>
                </a:effectLst>
              </a:rPr>
              <a:t>Pengaruh Khilafah ‘Utsmaniyyah terhadap sultan-sultan awal Aceh</a:t>
            </a:r>
          </a:p>
        </p:txBody>
      </p:sp>
      <p:sp>
        <p:nvSpPr>
          <p:cNvPr id="15" name="Text Placeholder 3"/>
          <p:cNvSpPr txBox="1">
            <a:spLocks/>
          </p:cNvSpPr>
          <p:nvPr/>
        </p:nvSpPr>
        <p:spPr>
          <a:xfrm>
            <a:off x="26175" y="283469"/>
            <a:ext cx="7848872" cy="288032"/>
          </a:xfrm>
          <a:prstGeom prst="rect">
            <a:avLst/>
          </a:prstGeom>
        </p:spPr>
        <p:txBody>
          <a:bodyPr vert="horz" lIns="47024" tIns="78373" rIns="78373" bIns="39187" rtlCol="0" anchor="t">
            <a:noAutofit/>
          </a:bodyPr>
          <a:lstStyle/>
          <a:p>
            <a:pPr marL="115879" indent="-3175" defTabSz="914330">
              <a:buSzPct val="100000"/>
            </a:pPr>
            <a:r>
              <a:rPr lang="id-ID" sz="1400" dirty="0">
                <a:solidFill>
                  <a:schemeClr val="bg1"/>
                </a:solidFill>
                <a:effectLst>
                  <a:outerShdw blurRad="50800" dist="38100" algn="l" rotWithShape="0">
                    <a:prstClr val="black">
                      <a:alpha val="40000"/>
                    </a:prstClr>
                  </a:outerShdw>
                </a:effectLst>
              </a:rPr>
              <a:t>Inskripsi lengkap pada makam Sultan Ali Mughayat Syah, Sultan Aceh pertama (w. 936 H/1530 M)</a:t>
            </a:r>
          </a:p>
        </p:txBody>
      </p:sp>
      <p:sp>
        <p:nvSpPr>
          <p:cNvPr id="11" name="Text Placeholder 3"/>
          <p:cNvSpPr txBox="1">
            <a:spLocks/>
          </p:cNvSpPr>
          <p:nvPr/>
        </p:nvSpPr>
        <p:spPr>
          <a:xfrm rot="16007586">
            <a:off x="-681465" y="1545408"/>
            <a:ext cx="1931372" cy="810784"/>
          </a:xfrm>
          <a:prstGeom prst="rect">
            <a:avLst/>
          </a:prstGeom>
        </p:spPr>
        <p:txBody>
          <a:bodyPr vert="horz" lIns="47024" tIns="78373" rIns="78373" bIns="39187" rtlCol="0" anchor="t">
            <a:normAutofit/>
          </a:bodyPr>
          <a:lstStyle/>
          <a:p>
            <a:r>
              <a:rPr lang="id-ID" sz="1050" dirty="0"/>
              <a:t>Sumber Foto: Tim JKdN</a:t>
            </a:r>
          </a:p>
        </p:txBody>
      </p:sp>
    </p:spTree>
    <p:extLst>
      <p:ext uri="{BB962C8B-B14F-4D97-AF65-F5344CB8AC3E}">
        <p14:creationId xmlns:p14="http://schemas.microsoft.com/office/powerpoint/2010/main" val="3892802961"/>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183320" y="498380"/>
            <a:ext cx="8208912" cy="406569"/>
          </a:xfrm>
          <a:prstGeom prst="rect">
            <a:avLst/>
          </a:prstGeom>
        </p:spPr>
        <p:txBody>
          <a:bodyPr vert="horz" lIns="47024" tIns="78373" rIns="78373" bIns="39187" rtlCol="0" anchor="t">
            <a:normAutofit/>
          </a:bodyPr>
          <a:lstStyle/>
          <a:p>
            <a:pPr marL="115879" indent="-3175" defTabSz="914330">
              <a:buSzPct val="100000"/>
            </a:pPr>
            <a:r>
              <a:rPr lang="id-ID" sz="1600" b="1" dirty="0"/>
              <a:t>Pengaruh Khilafah Utsmaniyyah terhadap sultan-sultan Aceh</a:t>
            </a:r>
            <a:endParaRPr lang="en-US" sz="16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527" b="12082"/>
          <a:stretch/>
        </p:blipFill>
        <p:spPr>
          <a:xfrm>
            <a:off x="-73746" y="17539"/>
            <a:ext cx="8760546" cy="5011663"/>
          </a:xfrm>
          <a:prstGeom prst="rect">
            <a:avLst/>
          </a:prstGeom>
        </p:spPr>
      </p:pic>
      <p:sp>
        <p:nvSpPr>
          <p:cNvPr id="3" name="Rectangle 2"/>
          <p:cNvSpPr/>
          <p:nvPr/>
        </p:nvSpPr>
        <p:spPr>
          <a:xfrm>
            <a:off x="1967136" y="3090664"/>
            <a:ext cx="93610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142" t="61454" r="35424" b="9909"/>
          <a:stretch/>
        </p:blipFill>
        <p:spPr>
          <a:xfrm>
            <a:off x="4487417" y="426369"/>
            <a:ext cx="3168352" cy="1980220"/>
          </a:xfrm>
          <a:prstGeom prst="rect">
            <a:avLst/>
          </a:prstGeom>
          <a:ln>
            <a:noFill/>
          </a:ln>
          <a:effectLst>
            <a:softEdge rad="112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4302" t="61454" r="1990" b="9909"/>
          <a:stretch/>
        </p:blipFill>
        <p:spPr>
          <a:xfrm>
            <a:off x="4055368" y="2684009"/>
            <a:ext cx="3863888" cy="1965440"/>
          </a:xfrm>
          <a:prstGeom prst="rect">
            <a:avLst/>
          </a:prstGeom>
          <a:ln>
            <a:noFill/>
          </a:ln>
          <a:effectLst>
            <a:softEdge rad="112500"/>
          </a:effectLst>
        </p:spPr>
      </p:pic>
      <p:cxnSp>
        <p:nvCxnSpPr>
          <p:cNvPr id="8" name="Elbow Connector 7"/>
          <p:cNvCxnSpPr>
            <a:stCxn id="3" idx="3"/>
            <a:endCxn id="4" idx="1"/>
          </p:cNvCxnSpPr>
          <p:nvPr/>
        </p:nvCxnSpPr>
        <p:spPr>
          <a:xfrm flipV="1">
            <a:off x="2903240" y="1416479"/>
            <a:ext cx="1584176" cy="1962218"/>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65808" y="2304258"/>
            <a:ext cx="17361" cy="535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3"/>
          <p:cNvSpPr txBox="1">
            <a:spLocks/>
          </p:cNvSpPr>
          <p:nvPr/>
        </p:nvSpPr>
        <p:spPr>
          <a:xfrm rot="16200000">
            <a:off x="-672387" y="3658122"/>
            <a:ext cx="1931372" cy="810784"/>
          </a:xfrm>
          <a:prstGeom prst="rect">
            <a:avLst/>
          </a:prstGeom>
        </p:spPr>
        <p:txBody>
          <a:bodyPr vert="horz" lIns="47024" tIns="78373" rIns="78373" bIns="39187" rtlCol="0" anchor="t">
            <a:normAutofit/>
          </a:bodyPr>
          <a:lstStyle/>
          <a:p>
            <a:r>
              <a:rPr lang="id-ID" sz="1050" dirty="0"/>
              <a:t>Sumber Foto: Tim JKdN</a:t>
            </a:r>
          </a:p>
        </p:txBody>
      </p:sp>
      <p:sp>
        <p:nvSpPr>
          <p:cNvPr id="11" name="Text Placeholder 3"/>
          <p:cNvSpPr txBox="1">
            <a:spLocks/>
          </p:cNvSpPr>
          <p:nvPr/>
        </p:nvSpPr>
        <p:spPr>
          <a:xfrm>
            <a:off x="5987312" y="4563845"/>
            <a:ext cx="1931372" cy="810784"/>
          </a:xfrm>
          <a:prstGeom prst="rect">
            <a:avLst/>
          </a:prstGeom>
        </p:spPr>
        <p:txBody>
          <a:bodyPr vert="horz" lIns="47024" tIns="78373" rIns="78373" bIns="39187" rtlCol="0" anchor="t">
            <a:normAutofit/>
          </a:bodyPr>
          <a:lstStyle/>
          <a:p>
            <a:r>
              <a:rPr lang="id-ID" sz="1050" dirty="0"/>
              <a:t>Gambar repro inskripsi: MAPESA</a:t>
            </a:r>
          </a:p>
        </p:txBody>
      </p:sp>
    </p:spTree>
    <p:extLst>
      <p:ext uri="{BB962C8B-B14F-4D97-AF65-F5344CB8AC3E}">
        <p14:creationId xmlns:p14="http://schemas.microsoft.com/office/powerpoint/2010/main" val="2783295764"/>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74" y="1"/>
            <a:ext cx="8812475" cy="4958486"/>
          </a:xfrm>
          <a:prstGeom prst="rect">
            <a:avLst/>
          </a:prstGeom>
        </p:spPr>
      </p:pic>
      <p:sp>
        <p:nvSpPr>
          <p:cNvPr id="3" name="Rectangle 2"/>
          <p:cNvSpPr/>
          <p:nvPr/>
        </p:nvSpPr>
        <p:spPr>
          <a:xfrm>
            <a:off x="40770" y="140779"/>
            <a:ext cx="7398974" cy="468215"/>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4" name="Text Placeholder 3"/>
          <p:cNvSpPr txBox="1">
            <a:spLocks/>
          </p:cNvSpPr>
          <p:nvPr/>
        </p:nvSpPr>
        <p:spPr>
          <a:xfrm>
            <a:off x="0" y="312804"/>
            <a:ext cx="7848872" cy="288032"/>
          </a:xfrm>
          <a:prstGeom prst="rect">
            <a:avLst/>
          </a:prstGeom>
        </p:spPr>
        <p:txBody>
          <a:bodyPr vert="horz" lIns="47024" tIns="78373" rIns="78373" bIns="39187" rtlCol="0" anchor="t">
            <a:noAutofit/>
          </a:bodyPr>
          <a:lstStyle/>
          <a:p>
            <a:pPr marL="115879" indent="-3175" defTabSz="914330">
              <a:buSzPct val="100000"/>
            </a:pPr>
            <a:r>
              <a:rPr lang="id-ID" sz="1200" b="1" dirty="0">
                <a:solidFill>
                  <a:schemeClr val="bg1"/>
                </a:solidFill>
                <a:effectLst>
                  <a:outerShdw blurRad="50800" dist="38100" algn="l" rotWithShape="0">
                    <a:prstClr val="black">
                      <a:alpha val="40000"/>
                    </a:prstClr>
                  </a:outerShdw>
                </a:effectLst>
              </a:rPr>
              <a:t>Inskripsi lengkap pada makam Sultan Alauddin Ri’ayat Syah al-Qahhar, Sultan Aceh ketiga (w. 979 H/1571 M)</a:t>
            </a:r>
          </a:p>
        </p:txBody>
      </p:sp>
      <p:sp>
        <p:nvSpPr>
          <p:cNvPr id="6" name="Rectangle 5"/>
          <p:cNvSpPr/>
          <p:nvPr/>
        </p:nvSpPr>
        <p:spPr>
          <a:xfrm>
            <a:off x="10155" y="608994"/>
            <a:ext cx="2987080" cy="4099123"/>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7" name="Text Placeholder 3"/>
          <p:cNvSpPr txBox="1">
            <a:spLocks/>
          </p:cNvSpPr>
          <p:nvPr/>
        </p:nvSpPr>
        <p:spPr>
          <a:xfrm>
            <a:off x="0" y="714400"/>
            <a:ext cx="3007390" cy="4099123"/>
          </a:xfrm>
          <a:prstGeom prst="rect">
            <a:avLst/>
          </a:prstGeom>
        </p:spPr>
        <p:txBody>
          <a:bodyPr vert="horz" lIns="47024" tIns="78373" rIns="78373" bIns="39187" rtlCol="0" anchor="t">
            <a:noAutofit/>
          </a:bodyPr>
          <a:lstStyle/>
          <a:p>
            <a:pPr algn="ctr"/>
            <a:r>
              <a:rPr lang="ar-SA" sz="1800" b="1" dirty="0">
                <a:solidFill>
                  <a:schemeClr val="bg1"/>
                </a:solidFill>
                <a:latin typeface="Microsoft Uighur" panose="02000000000000000000" pitchFamily="2" charset="-78"/>
                <a:cs typeface="Microsoft Uighur" panose="02000000000000000000" pitchFamily="2" charset="-78"/>
              </a:rPr>
              <a:t>هذا القبر المرحوم المغفور الحسيب النسيب الفاضل المشهور الراجي إلى رحمة الله الملك الغفور سلطان السلاطين الأزمان الذي هو الغازي في سبيل رب العالمين قامع الكفرة و المشركين محب الفقراء و المساكين الواصل إلى طريق الحق</a:t>
            </a:r>
            <a:endParaRPr lang="id-ID" sz="1800" b="1" dirty="0">
              <a:solidFill>
                <a:schemeClr val="bg1"/>
              </a:solidFill>
              <a:latin typeface="Microsoft Uighur" panose="02000000000000000000" pitchFamily="2" charset="-78"/>
              <a:cs typeface="Microsoft Uighur" panose="02000000000000000000" pitchFamily="2" charset="-78"/>
            </a:endParaRPr>
          </a:p>
          <a:p>
            <a:pPr algn="ctr"/>
            <a:r>
              <a:rPr lang="ar-SA" sz="1800" b="1" dirty="0">
                <a:solidFill>
                  <a:schemeClr val="bg1"/>
                </a:solidFill>
                <a:latin typeface="Microsoft Uighur" panose="02000000000000000000" pitchFamily="2" charset="-78"/>
                <a:cs typeface="Microsoft Uighur" panose="02000000000000000000" pitchFamily="2" charset="-78"/>
              </a:rPr>
              <a:t> ألا وهو السلطان ابن السلطان ابن السلطان المخصوص بعناية الله</a:t>
            </a:r>
          </a:p>
          <a:p>
            <a:pPr algn="ctr"/>
            <a:r>
              <a:rPr lang="ar-SA" sz="1800" b="1" dirty="0">
                <a:solidFill>
                  <a:schemeClr val="bg1"/>
                </a:solidFill>
                <a:latin typeface="Microsoft Uighur" panose="02000000000000000000" pitchFamily="2" charset="-78"/>
                <a:cs typeface="Microsoft Uighur" panose="02000000000000000000" pitchFamily="2" charset="-78"/>
              </a:rPr>
              <a:t> </a:t>
            </a:r>
          </a:p>
          <a:p>
            <a:pPr algn="ctr"/>
            <a:r>
              <a:rPr lang="ar-SA" sz="2800" b="1" dirty="0">
                <a:solidFill>
                  <a:schemeClr val="bg1"/>
                </a:solidFill>
                <a:latin typeface="Microsoft Uighur" panose="02000000000000000000" pitchFamily="2" charset="-78"/>
                <a:cs typeface="Microsoft Uighur" panose="02000000000000000000" pitchFamily="2" charset="-78"/>
              </a:rPr>
              <a:t>السلطان علاء الدين رعاية شاه</a:t>
            </a:r>
          </a:p>
          <a:p>
            <a:pPr algn="ctr"/>
            <a:endParaRPr lang="ar-SA" sz="1800" b="1" dirty="0">
              <a:solidFill>
                <a:schemeClr val="bg1"/>
              </a:solidFill>
              <a:latin typeface="Microsoft Uighur" panose="02000000000000000000" pitchFamily="2" charset="-78"/>
              <a:cs typeface="Microsoft Uighur" panose="02000000000000000000" pitchFamily="2" charset="-78"/>
            </a:endParaRPr>
          </a:p>
          <a:p>
            <a:pPr algn="ctr"/>
            <a:r>
              <a:rPr lang="ar-SA" sz="1800" b="1" dirty="0">
                <a:solidFill>
                  <a:schemeClr val="bg1"/>
                </a:solidFill>
                <a:latin typeface="Microsoft Uighur" panose="02000000000000000000" pitchFamily="2" charset="-78"/>
                <a:cs typeface="Microsoft Uighur" panose="02000000000000000000" pitchFamily="2" charset="-78"/>
              </a:rPr>
              <a:t> ظل الله في العالم بن سلطان علي مغاية شاه سقى الله ثراه بحرمته و جعل الجنة مثواه</a:t>
            </a:r>
            <a:endParaRPr lang="en-US"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p:txBody>
      </p:sp>
      <p:cxnSp>
        <p:nvCxnSpPr>
          <p:cNvPr id="8" name="Elbow Connector 7"/>
          <p:cNvCxnSpPr/>
          <p:nvPr/>
        </p:nvCxnSpPr>
        <p:spPr>
          <a:xfrm>
            <a:off x="2997239" y="1362476"/>
            <a:ext cx="1418173" cy="129608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3"/>
          <p:cNvSpPr txBox="1">
            <a:spLocks/>
          </p:cNvSpPr>
          <p:nvPr/>
        </p:nvSpPr>
        <p:spPr>
          <a:xfrm>
            <a:off x="49898" y="33921"/>
            <a:ext cx="7848872" cy="288032"/>
          </a:xfrm>
          <a:prstGeom prst="rect">
            <a:avLst/>
          </a:prstGeom>
        </p:spPr>
        <p:txBody>
          <a:bodyPr vert="horz" lIns="47024" tIns="78373" rIns="78373" bIns="39187" rtlCol="0" anchor="t">
            <a:noAutofit/>
          </a:bodyPr>
          <a:lstStyle/>
          <a:p>
            <a:pPr marL="115879" indent="-3175" defTabSz="914330">
              <a:buSzPct val="100000"/>
            </a:pPr>
            <a:r>
              <a:rPr lang="id-ID" sz="1600" b="1" dirty="0">
                <a:solidFill>
                  <a:schemeClr val="bg1"/>
                </a:solidFill>
                <a:effectLst>
                  <a:outerShdw blurRad="50800" dist="38100" algn="l" rotWithShape="0">
                    <a:prstClr val="black">
                      <a:alpha val="40000"/>
                    </a:prstClr>
                  </a:outerShdw>
                </a:effectLst>
              </a:rPr>
              <a:t>Pengaruh Khilafah ‘Utsmaniyyah terhadap sultan-sultan awal Aceh</a:t>
            </a:r>
          </a:p>
        </p:txBody>
      </p:sp>
      <p:sp>
        <p:nvSpPr>
          <p:cNvPr id="10" name="Text Placeholder 3"/>
          <p:cNvSpPr txBox="1">
            <a:spLocks/>
          </p:cNvSpPr>
          <p:nvPr/>
        </p:nvSpPr>
        <p:spPr>
          <a:xfrm>
            <a:off x="7151712" y="4659950"/>
            <a:ext cx="1931372" cy="810784"/>
          </a:xfrm>
          <a:prstGeom prst="rect">
            <a:avLst/>
          </a:prstGeom>
        </p:spPr>
        <p:txBody>
          <a:bodyPr vert="horz" lIns="47024" tIns="78373" rIns="78373" bIns="39187" rtlCol="0" anchor="t">
            <a:normAutofit/>
          </a:bodyPr>
          <a:lstStyle/>
          <a:p>
            <a:r>
              <a:rPr lang="id-ID" sz="1050" dirty="0"/>
              <a:t>Sumber Foto: Tim JKdN</a:t>
            </a:r>
          </a:p>
        </p:txBody>
      </p:sp>
    </p:spTree>
    <p:extLst>
      <p:ext uri="{BB962C8B-B14F-4D97-AF65-F5344CB8AC3E}">
        <p14:creationId xmlns:p14="http://schemas.microsoft.com/office/powerpoint/2010/main" val="382277421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9069" b="6084"/>
          <a:stretch/>
        </p:blipFill>
        <p:spPr>
          <a:xfrm>
            <a:off x="0" y="1"/>
            <a:ext cx="8663880" cy="5034880"/>
          </a:xfrm>
          <a:prstGeom prst="rect">
            <a:avLst/>
          </a:prstGeom>
        </p:spPr>
      </p:pic>
      <p:sp>
        <p:nvSpPr>
          <p:cNvPr id="7" name="Rectangle 6"/>
          <p:cNvSpPr/>
          <p:nvPr/>
        </p:nvSpPr>
        <p:spPr>
          <a:xfrm rot="20744126">
            <a:off x="5295818" y="1853783"/>
            <a:ext cx="1382396" cy="458613"/>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8" name="Text Placeholder 3"/>
          <p:cNvSpPr txBox="1">
            <a:spLocks/>
          </p:cNvSpPr>
          <p:nvPr/>
        </p:nvSpPr>
        <p:spPr>
          <a:xfrm rot="20744126">
            <a:off x="5078270" y="1834564"/>
            <a:ext cx="1546957" cy="552139"/>
          </a:xfrm>
          <a:prstGeom prst="rect">
            <a:avLst/>
          </a:prstGeom>
        </p:spPr>
        <p:txBody>
          <a:bodyPr vert="horz" lIns="47024" tIns="78373" rIns="78373" bIns="39187" rtlCol="0" anchor="t">
            <a:noAutofit/>
          </a:bodyPr>
          <a:lstStyle/>
          <a:p>
            <a:pPr marL="115879" indent="-3175" algn="r" defTabSz="914330">
              <a:buSzPct val="100000"/>
            </a:pPr>
            <a:r>
              <a:rPr lang="ar-SA"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الذي هو الغازي</a:t>
            </a:r>
            <a:endParaRPr lang="en-US"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p:txBody>
      </p:sp>
      <p:sp>
        <p:nvSpPr>
          <p:cNvPr id="9" name="Rectangle 8"/>
          <p:cNvSpPr/>
          <p:nvPr/>
        </p:nvSpPr>
        <p:spPr>
          <a:xfrm rot="20744126">
            <a:off x="3288673" y="2313467"/>
            <a:ext cx="1912364" cy="458613"/>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10" name="Text Placeholder 3"/>
          <p:cNvSpPr txBox="1">
            <a:spLocks/>
          </p:cNvSpPr>
          <p:nvPr/>
        </p:nvSpPr>
        <p:spPr>
          <a:xfrm rot="20744126">
            <a:off x="3083459" y="2292706"/>
            <a:ext cx="2064399" cy="552139"/>
          </a:xfrm>
          <a:prstGeom prst="rect">
            <a:avLst/>
          </a:prstGeom>
        </p:spPr>
        <p:txBody>
          <a:bodyPr vert="horz" lIns="47024" tIns="78373" rIns="78373" bIns="39187" rtlCol="0" anchor="t">
            <a:noAutofit/>
          </a:bodyPr>
          <a:lstStyle/>
          <a:p>
            <a:pPr marL="115879" indent="-3175" algn="r" defTabSz="914330">
              <a:buSzPct val="100000"/>
            </a:pPr>
            <a:r>
              <a:rPr lang="ar-SA"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في سبيل رب العالمين</a:t>
            </a:r>
            <a:endParaRPr lang="en-US"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p:txBody>
      </p:sp>
      <p:sp>
        <p:nvSpPr>
          <p:cNvPr id="11" name="Rectangle 10"/>
          <p:cNvSpPr/>
          <p:nvPr/>
        </p:nvSpPr>
        <p:spPr>
          <a:xfrm rot="20744126">
            <a:off x="2613243" y="2756448"/>
            <a:ext cx="5082687" cy="458613"/>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33"/>
          </a:p>
        </p:txBody>
      </p:sp>
      <p:sp>
        <p:nvSpPr>
          <p:cNvPr id="12" name="Text Placeholder 3"/>
          <p:cNvSpPr txBox="1">
            <a:spLocks/>
          </p:cNvSpPr>
          <p:nvPr/>
        </p:nvSpPr>
        <p:spPr>
          <a:xfrm rot="20744126">
            <a:off x="2418667" y="2706515"/>
            <a:ext cx="5230857" cy="552139"/>
          </a:xfrm>
          <a:prstGeom prst="rect">
            <a:avLst/>
          </a:prstGeom>
        </p:spPr>
        <p:txBody>
          <a:bodyPr vert="horz" lIns="47024" tIns="78373" rIns="78373" bIns="39187" rtlCol="0" anchor="t">
            <a:noAutofit/>
          </a:bodyPr>
          <a:lstStyle/>
          <a:p>
            <a:pPr marL="115879" indent="-3175" algn="r" defTabSz="914330">
              <a:buSzPct val="100000"/>
            </a:pPr>
            <a:r>
              <a:rPr lang="id-ID"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rPr>
              <a:t>...dan dialah al-Ghazi di jalan Tuhan Semesta Alam...</a:t>
            </a:r>
            <a:endParaRPr lang="en-US" sz="2400" b="1" dirty="0">
              <a:solidFill>
                <a:schemeClr val="bg1"/>
              </a:solidFill>
              <a:effectLst>
                <a:outerShdw blurRad="50800" dist="38100" dir="2700000" algn="tl" rotWithShape="0">
                  <a:prstClr val="black">
                    <a:alpha val="40000"/>
                  </a:prstClr>
                </a:outerShdw>
              </a:effectLst>
              <a:latin typeface="Microsoft Uighur" panose="02000000000000000000" pitchFamily="2" charset="-78"/>
              <a:cs typeface="Microsoft Uighur" panose="02000000000000000000" pitchFamily="2" charset="-78"/>
            </a:endParaRPr>
          </a:p>
        </p:txBody>
      </p:sp>
      <p:sp>
        <p:nvSpPr>
          <p:cNvPr id="13" name="Text Placeholder 3"/>
          <p:cNvSpPr txBox="1">
            <a:spLocks/>
          </p:cNvSpPr>
          <p:nvPr/>
        </p:nvSpPr>
        <p:spPr>
          <a:xfrm rot="20154319">
            <a:off x="7375238" y="4120373"/>
            <a:ext cx="1931372" cy="810784"/>
          </a:xfrm>
          <a:prstGeom prst="rect">
            <a:avLst/>
          </a:prstGeom>
        </p:spPr>
        <p:txBody>
          <a:bodyPr vert="horz" lIns="47024" tIns="78373" rIns="78373" bIns="39187" rtlCol="0" anchor="t">
            <a:normAutofit/>
          </a:bodyPr>
          <a:lstStyle/>
          <a:p>
            <a:r>
              <a:rPr lang="id-ID" sz="1050" dirty="0"/>
              <a:t>Sumber Foto: Tim JKdN</a:t>
            </a:r>
          </a:p>
        </p:txBody>
      </p:sp>
    </p:spTree>
    <p:extLst>
      <p:ext uri="{BB962C8B-B14F-4D97-AF65-F5344CB8AC3E}">
        <p14:creationId xmlns:p14="http://schemas.microsoft.com/office/powerpoint/2010/main" val="1144511540"/>
      </p:ext>
    </p:extLst>
  </p:cSld>
  <p:clrMapOvr>
    <a:masterClrMapping/>
  </p:clrMapOvr>
  <p:transition spd="slow">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1">
      <a:majorFont>
        <a:latin typeface="Calibri"/>
        <a:ea typeface=""/>
        <a:cs typeface="Traditional Arabic"/>
      </a:majorFont>
      <a:minorFont>
        <a:latin typeface="Calibri"/>
        <a:ea typeface=""/>
        <a:cs typeface="Traditional Arabic"/>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5904</TotalTime>
  <Words>2224</Words>
  <Application>Microsoft Office PowerPoint</Application>
  <PresentationFormat>Custom</PresentationFormat>
  <Paragraphs>235</Paragraphs>
  <Slides>47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Calibri</vt:lpstr>
      <vt:lpstr>Candara</vt:lpstr>
      <vt:lpstr>Didact Gothic</vt:lpstr>
      <vt:lpstr>Microsoft Uighur</vt:lpstr>
      <vt:lpstr>Oswald Regular</vt:lpstr>
      <vt:lpstr>Rockwell Condensed</vt:lpstr>
      <vt:lpstr>Tahoma</vt:lpstr>
      <vt:lpstr>Traditional Arabic</vt:lpstr>
      <vt:lpstr>Wingdings 2</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Studi Kasus:  Relasi ‘Utsmaniyyah-Aceh (Abad ke-16)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PELATIHAN ASWAJA PONDOK PESANTREN NURUL JADID PAITON PROBOLINGGO, 9 JUNI 2010</dc:title>
  <dc:creator>PC</dc:creator>
  <cp:lastModifiedBy>Nico Pandawa</cp:lastModifiedBy>
  <cp:revision>608</cp:revision>
  <cp:lastPrinted>2020-09-18T08:25:49Z</cp:lastPrinted>
  <dcterms:created xsi:type="dcterms:W3CDTF">2010-06-03T07:11:18Z</dcterms:created>
  <dcterms:modified xsi:type="dcterms:W3CDTF">2021-04-09T12:15:42Z</dcterms:modified>
</cp:coreProperties>
</file>